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391" r:id="rId2"/>
    <p:sldId id="656" r:id="rId3"/>
    <p:sldId id="346" r:id="rId4"/>
    <p:sldId id="347" r:id="rId5"/>
    <p:sldId id="348" r:id="rId6"/>
    <p:sldId id="349" r:id="rId7"/>
    <p:sldId id="350" r:id="rId8"/>
    <p:sldId id="657" r:id="rId9"/>
    <p:sldId id="351" r:id="rId10"/>
    <p:sldId id="352" r:id="rId11"/>
    <p:sldId id="353" r:id="rId12"/>
    <p:sldId id="631" r:id="rId13"/>
    <p:sldId id="635" r:id="rId14"/>
    <p:sldId id="636" r:id="rId15"/>
    <p:sldId id="632" r:id="rId16"/>
    <p:sldId id="312" r:id="rId17"/>
    <p:sldId id="313" r:id="rId18"/>
    <p:sldId id="354" r:id="rId19"/>
    <p:sldId id="658" r:id="rId20"/>
    <p:sldId id="633" r:id="rId21"/>
    <p:sldId id="355" r:id="rId22"/>
    <p:sldId id="398" r:id="rId23"/>
    <p:sldId id="634" r:id="rId24"/>
    <p:sldId id="399" r:id="rId25"/>
    <p:sldId id="356" r:id="rId26"/>
    <p:sldId id="357" r:id="rId27"/>
    <p:sldId id="358" r:id="rId28"/>
    <p:sldId id="359" r:id="rId29"/>
    <p:sldId id="400" r:id="rId30"/>
    <p:sldId id="360" r:id="rId31"/>
    <p:sldId id="363" r:id="rId32"/>
    <p:sldId id="364" r:id="rId33"/>
    <p:sldId id="365" r:id="rId34"/>
    <p:sldId id="366" r:id="rId35"/>
    <p:sldId id="367" r:id="rId36"/>
    <p:sldId id="368" r:id="rId37"/>
    <p:sldId id="369" r:id="rId38"/>
    <p:sldId id="371" r:id="rId39"/>
    <p:sldId id="372" r:id="rId40"/>
    <p:sldId id="373" r:id="rId41"/>
    <p:sldId id="661" r:id="rId42"/>
    <p:sldId id="662" r:id="rId43"/>
    <p:sldId id="374" r:id="rId44"/>
    <p:sldId id="663" r:id="rId45"/>
    <p:sldId id="664" r:id="rId46"/>
    <p:sldId id="405" r:id="rId47"/>
    <p:sldId id="591" r:id="rId48"/>
    <p:sldId id="611" r:id="rId49"/>
    <p:sldId id="612" r:id="rId50"/>
    <p:sldId id="613" r:id="rId51"/>
    <p:sldId id="376" r:id="rId52"/>
    <p:sldId id="589" r:id="rId53"/>
    <p:sldId id="609" r:id="rId54"/>
    <p:sldId id="610" r:id="rId55"/>
    <p:sldId id="665" r:id="rId56"/>
    <p:sldId id="377" r:id="rId57"/>
    <p:sldId id="667" r:id="rId58"/>
    <p:sldId id="669" r:id="rId59"/>
    <p:sldId id="671" r:id="rId60"/>
    <p:sldId id="670" r:id="rId61"/>
    <p:sldId id="672" r:id="rId62"/>
    <p:sldId id="666" r:id="rId63"/>
    <p:sldId id="379" r:id="rId64"/>
    <p:sldId id="378" r:id="rId65"/>
    <p:sldId id="380" r:id="rId66"/>
    <p:sldId id="673" r:id="rId67"/>
    <p:sldId id="685" r:id="rId68"/>
    <p:sldId id="674" r:id="rId69"/>
    <p:sldId id="675" r:id="rId70"/>
    <p:sldId id="678" r:id="rId71"/>
    <p:sldId id="679" r:id="rId72"/>
    <p:sldId id="680" r:id="rId73"/>
    <p:sldId id="681" r:id="rId74"/>
    <p:sldId id="682" r:id="rId75"/>
    <p:sldId id="683" r:id="rId76"/>
    <p:sldId id="686" r:id="rId77"/>
    <p:sldId id="684" r:id="rId78"/>
    <p:sldId id="383" r:id="rId79"/>
    <p:sldId id="637" r:id="rId80"/>
    <p:sldId id="615" r:id="rId81"/>
    <p:sldId id="301" r:id="rId82"/>
    <p:sldId id="687" r:id="rId83"/>
    <p:sldId id="688" r:id="rId84"/>
    <p:sldId id="689" r:id="rId85"/>
    <p:sldId id="616" r:id="rId86"/>
    <p:sldId id="690" r:id="rId87"/>
    <p:sldId id="691" r:id="rId88"/>
    <p:sldId id="692" r:id="rId89"/>
    <p:sldId id="693" r:id="rId90"/>
    <p:sldId id="694" r:id="rId91"/>
    <p:sldId id="695" r:id="rId92"/>
    <p:sldId id="696" r:id="rId93"/>
    <p:sldId id="625" r:id="rId94"/>
    <p:sldId id="626" r:id="rId95"/>
    <p:sldId id="697" r:id="rId96"/>
    <p:sldId id="698" r:id="rId97"/>
    <p:sldId id="699" r:id="rId98"/>
    <p:sldId id="700" r:id="rId99"/>
    <p:sldId id="701" r:id="rId100"/>
    <p:sldId id="702" r:id="rId101"/>
    <p:sldId id="703" r:id="rId102"/>
    <p:sldId id="704" r:id="rId103"/>
    <p:sldId id="705" r:id="rId104"/>
    <p:sldId id="706" r:id="rId105"/>
    <p:sldId id="707" r:id="rId106"/>
    <p:sldId id="638" r:id="rId107"/>
    <p:sldId id="293" r:id="rId108"/>
    <p:sldId id="630" r:id="rId10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94BE1-E906-4AB5-955B-554DA5EC2CED}" type="datetimeFigureOut">
              <a:rPr lang="en-US" smtClean="0"/>
              <a:t>6/3/2024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FD9BE-DEEF-4830-9A92-D9756C783B77}" type="slidenum">
              <a:rPr lang="en-US" smtClean="0"/>
              <a:t>‹#›</a:t>
            </a:fld>
            <a:endParaRPr lang="en-US"/>
          </a:p>
        </p:txBody>
      </p:sp>
    </p:spTree>
    <p:extLst>
      <p:ext uri="{BB962C8B-B14F-4D97-AF65-F5344CB8AC3E}">
        <p14:creationId xmlns:p14="http://schemas.microsoft.com/office/powerpoint/2010/main" val="748645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3B835868-3C38-F611-7D0C-91CFB52A1E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a:extLst>
              <a:ext uri="{FF2B5EF4-FFF2-40B4-BE49-F238E27FC236}">
                <a16:creationId xmlns:a16="http://schemas.microsoft.com/office/drawing/2014/main" id="{CD5EA79B-4A41-62A2-285F-AAE71E0C51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45412" name="Slide Number Placeholder 3">
            <a:extLst>
              <a:ext uri="{FF2B5EF4-FFF2-40B4-BE49-F238E27FC236}">
                <a16:creationId xmlns:a16="http://schemas.microsoft.com/office/drawing/2014/main" id="{710FD666-723A-7B85-1A5D-A07F76359A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0E85C74-15F7-40CA-9F8F-805AF91070AA}" type="slidenum">
              <a:rPr lang="ro-RO" altLang="ro-RO" smtClean="0">
                <a:latin typeface="Arial" panose="020B0604020202020204" pitchFamily="34" charset="0"/>
                <a:cs typeface="Arial" panose="020B0604020202020204" pitchFamily="34" charset="0"/>
              </a:rPr>
              <a:pPr/>
              <a:t>1</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8F90227B-E824-5066-D13C-52AB08FDA3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a:extLst>
              <a:ext uri="{FF2B5EF4-FFF2-40B4-BE49-F238E27FC236}">
                <a16:creationId xmlns:a16="http://schemas.microsoft.com/office/drawing/2014/main" id="{565A6A3A-2977-D563-BBC2-C110DAEC95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65892" name="Slide Number Placeholder 3">
            <a:extLst>
              <a:ext uri="{FF2B5EF4-FFF2-40B4-BE49-F238E27FC236}">
                <a16:creationId xmlns:a16="http://schemas.microsoft.com/office/drawing/2014/main" id="{93137C9A-F4ED-DC87-C646-E7D3FF3F53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51481AA-BBB2-40A0-9389-91B82D217176}" type="slidenum">
              <a:rPr lang="ro-RO" altLang="ro-RO" smtClean="0">
                <a:latin typeface="Arial" panose="020B0604020202020204" pitchFamily="34" charset="0"/>
                <a:cs typeface="Arial" panose="020B0604020202020204" pitchFamily="34" charset="0"/>
              </a:rPr>
              <a:pPr/>
              <a:t>10</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a:extLst>
              <a:ext uri="{FF2B5EF4-FFF2-40B4-BE49-F238E27FC236}">
                <a16:creationId xmlns:a16="http://schemas.microsoft.com/office/drawing/2014/main" id="{F3781ED1-9725-8B1D-8D5D-4A1A4C64B1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5" name="Notes Placeholder 2">
            <a:extLst>
              <a:ext uri="{FF2B5EF4-FFF2-40B4-BE49-F238E27FC236}">
                <a16:creationId xmlns:a16="http://schemas.microsoft.com/office/drawing/2014/main" id="{3217BD1C-47B6-5223-5052-D9F4C55B39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51236" name="Slide Number Placeholder 3">
            <a:extLst>
              <a:ext uri="{FF2B5EF4-FFF2-40B4-BE49-F238E27FC236}">
                <a16:creationId xmlns:a16="http://schemas.microsoft.com/office/drawing/2014/main" id="{E79C42F4-EABD-97EB-622D-808BCD76A3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54B2D30-A0DE-47A1-BDBA-7361CAF68ED1}" type="slidenum">
              <a:rPr lang="ro-RO" altLang="ro-RO" smtClean="0">
                <a:latin typeface="Arial" panose="020B0604020202020204" pitchFamily="34" charset="0"/>
                <a:cs typeface="Arial" panose="020B0604020202020204" pitchFamily="34" charset="0"/>
              </a:rPr>
              <a:pPr/>
              <a:t>101</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a:extLst>
              <a:ext uri="{FF2B5EF4-FFF2-40B4-BE49-F238E27FC236}">
                <a16:creationId xmlns:a16="http://schemas.microsoft.com/office/drawing/2014/main" id="{B3869B4E-61E2-41B3-CE9F-8311EF576B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3" name="Notes Placeholder 2">
            <a:extLst>
              <a:ext uri="{FF2B5EF4-FFF2-40B4-BE49-F238E27FC236}">
                <a16:creationId xmlns:a16="http://schemas.microsoft.com/office/drawing/2014/main" id="{4A5D47B5-29C9-89F9-A2CD-7448AD88B5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53284" name="Slide Number Placeholder 3">
            <a:extLst>
              <a:ext uri="{FF2B5EF4-FFF2-40B4-BE49-F238E27FC236}">
                <a16:creationId xmlns:a16="http://schemas.microsoft.com/office/drawing/2014/main" id="{4B743715-3517-617B-5946-5A8E9C4449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82846ED-1750-40C2-9F67-16A339208D3A}" type="slidenum">
              <a:rPr lang="ro-RO" altLang="ro-RO" smtClean="0">
                <a:latin typeface="Arial" panose="020B0604020202020204" pitchFamily="34" charset="0"/>
                <a:cs typeface="Arial" panose="020B0604020202020204" pitchFamily="34" charset="0"/>
              </a:rPr>
              <a:pPr/>
              <a:t>102</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a:extLst>
              <a:ext uri="{FF2B5EF4-FFF2-40B4-BE49-F238E27FC236}">
                <a16:creationId xmlns:a16="http://schemas.microsoft.com/office/drawing/2014/main" id="{2E4DC6CC-5FFB-5553-4D45-DF85FE4DF1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1" name="Notes Placeholder 2">
            <a:extLst>
              <a:ext uri="{FF2B5EF4-FFF2-40B4-BE49-F238E27FC236}">
                <a16:creationId xmlns:a16="http://schemas.microsoft.com/office/drawing/2014/main" id="{49E5DBE8-7913-B6D5-EF4F-FEC1184DBF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55332" name="Slide Number Placeholder 3">
            <a:extLst>
              <a:ext uri="{FF2B5EF4-FFF2-40B4-BE49-F238E27FC236}">
                <a16:creationId xmlns:a16="http://schemas.microsoft.com/office/drawing/2014/main" id="{B675754D-E170-D0CA-9EB0-524646F320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117D67B-9437-4B07-B7F9-A6F654D3AD01}" type="slidenum">
              <a:rPr lang="ro-RO" altLang="ro-RO" smtClean="0">
                <a:latin typeface="Arial" panose="020B0604020202020204" pitchFamily="34" charset="0"/>
                <a:cs typeface="Arial" panose="020B0604020202020204" pitchFamily="34" charset="0"/>
              </a:rPr>
              <a:pPr/>
              <a:t>103</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a:extLst>
              <a:ext uri="{FF2B5EF4-FFF2-40B4-BE49-F238E27FC236}">
                <a16:creationId xmlns:a16="http://schemas.microsoft.com/office/drawing/2014/main" id="{9B2A4722-6BA6-6608-CC04-232CB40654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79" name="Notes Placeholder 2">
            <a:extLst>
              <a:ext uri="{FF2B5EF4-FFF2-40B4-BE49-F238E27FC236}">
                <a16:creationId xmlns:a16="http://schemas.microsoft.com/office/drawing/2014/main" id="{4D1FE5C2-311C-96C4-64F9-E6DED81938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57380" name="Slide Number Placeholder 3">
            <a:extLst>
              <a:ext uri="{FF2B5EF4-FFF2-40B4-BE49-F238E27FC236}">
                <a16:creationId xmlns:a16="http://schemas.microsoft.com/office/drawing/2014/main" id="{D75D6BB6-6A1F-3E7D-8E4F-8EC37E4162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B7058AD-C183-4843-8861-E67FF0286A87}" type="slidenum">
              <a:rPr lang="ro-RO" altLang="ro-RO" smtClean="0">
                <a:latin typeface="Arial" panose="020B0604020202020204" pitchFamily="34" charset="0"/>
                <a:cs typeface="Arial" panose="020B0604020202020204" pitchFamily="34" charset="0"/>
              </a:rPr>
              <a:pPr/>
              <a:t>104</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a:extLst>
              <a:ext uri="{FF2B5EF4-FFF2-40B4-BE49-F238E27FC236}">
                <a16:creationId xmlns:a16="http://schemas.microsoft.com/office/drawing/2014/main" id="{8ECCACDF-9D50-25CC-62ED-DCC7AFA0DD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7" name="Notes Placeholder 2">
            <a:extLst>
              <a:ext uri="{FF2B5EF4-FFF2-40B4-BE49-F238E27FC236}">
                <a16:creationId xmlns:a16="http://schemas.microsoft.com/office/drawing/2014/main" id="{EEF19FC5-9D36-EB6F-7D59-A62F03DE5F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59428" name="Slide Number Placeholder 3">
            <a:extLst>
              <a:ext uri="{FF2B5EF4-FFF2-40B4-BE49-F238E27FC236}">
                <a16:creationId xmlns:a16="http://schemas.microsoft.com/office/drawing/2014/main" id="{69940D1B-EDAE-49C1-BA9D-EC549138FB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A49D9F3-AAE4-4BD6-A137-66F031A8FF3B}" type="slidenum">
              <a:rPr lang="ro-RO" altLang="ro-RO" smtClean="0">
                <a:latin typeface="Arial" panose="020B0604020202020204" pitchFamily="34" charset="0"/>
                <a:cs typeface="Arial" panose="020B0604020202020204" pitchFamily="34" charset="0"/>
              </a:rPr>
              <a:pPr/>
              <a:t>105</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a:extLst>
              <a:ext uri="{FF2B5EF4-FFF2-40B4-BE49-F238E27FC236}">
                <a16:creationId xmlns:a16="http://schemas.microsoft.com/office/drawing/2014/main" id="{D3508FB0-9ECB-81C1-FD87-6364CF53A2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Notes Placeholder 2">
            <a:extLst>
              <a:ext uri="{FF2B5EF4-FFF2-40B4-BE49-F238E27FC236}">
                <a16:creationId xmlns:a16="http://schemas.microsoft.com/office/drawing/2014/main" id="{9F540F26-7421-6F94-BA51-748BCFE547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61476" name="Slide Number Placeholder 3">
            <a:extLst>
              <a:ext uri="{FF2B5EF4-FFF2-40B4-BE49-F238E27FC236}">
                <a16:creationId xmlns:a16="http://schemas.microsoft.com/office/drawing/2014/main" id="{E411B42F-8CC3-EED2-F7B0-D8B6B506AF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7C54944-60DE-4735-9E9E-0F04A3E2BBEC}" type="slidenum">
              <a:rPr lang="ro-RO" altLang="ro-RO" smtClean="0"/>
              <a:pPr/>
              <a:t>106</a:t>
            </a:fld>
            <a:endParaRPr lang="ro-RO" altLang="ro-RO"/>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a:extLst>
              <a:ext uri="{FF2B5EF4-FFF2-40B4-BE49-F238E27FC236}">
                <a16:creationId xmlns:a16="http://schemas.microsoft.com/office/drawing/2014/main" id="{04A268D8-D096-D70A-086B-B34B61585C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3" name="Notes Placeholder 2">
            <a:extLst>
              <a:ext uri="{FF2B5EF4-FFF2-40B4-BE49-F238E27FC236}">
                <a16:creationId xmlns:a16="http://schemas.microsoft.com/office/drawing/2014/main" id="{FEFE0EEF-D5CB-DE01-1403-A91E7DA9BF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63524" name="Slide Number Placeholder 3">
            <a:extLst>
              <a:ext uri="{FF2B5EF4-FFF2-40B4-BE49-F238E27FC236}">
                <a16:creationId xmlns:a16="http://schemas.microsoft.com/office/drawing/2014/main" id="{D57B0397-B6BE-87DD-A210-02A4A1C209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C2EE03C-C4F1-49DA-BC35-92CC695272A4}" type="slidenum">
              <a:rPr lang="ro-RO" altLang="ro-RO" smtClean="0">
                <a:latin typeface="Arial" panose="020B0604020202020204" pitchFamily="34" charset="0"/>
                <a:cs typeface="Arial" panose="020B0604020202020204" pitchFamily="34" charset="0"/>
              </a:rPr>
              <a:pPr/>
              <a:t>107</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FD5B580E-917E-00A8-8AC7-F75C4AFC2A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a:extLst>
              <a:ext uri="{FF2B5EF4-FFF2-40B4-BE49-F238E27FC236}">
                <a16:creationId xmlns:a16="http://schemas.microsoft.com/office/drawing/2014/main" id="{7831C42B-EDC7-C6E2-02A8-58E26BDB39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63844" name="Slide Number Placeholder 3">
            <a:extLst>
              <a:ext uri="{FF2B5EF4-FFF2-40B4-BE49-F238E27FC236}">
                <a16:creationId xmlns:a16="http://schemas.microsoft.com/office/drawing/2014/main" id="{7DC077EA-D830-4421-99FE-7CA447E7BC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8C91D4F-A54B-4114-B852-D7F6C2E8FA6D}" type="slidenum">
              <a:rPr lang="ro-RO" altLang="ro-RO" smtClean="0">
                <a:latin typeface="Arial" panose="020B0604020202020204" pitchFamily="34" charset="0"/>
                <a:cs typeface="Arial" panose="020B0604020202020204" pitchFamily="34" charset="0"/>
              </a:rPr>
              <a:pPr/>
              <a:t>108</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1FC8D8B7-2C13-0E90-8195-7577235441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a:extLst>
              <a:ext uri="{FF2B5EF4-FFF2-40B4-BE49-F238E27FC236}">
                <a16:creationId xmlns:a16="http://schemas.microsoft.com/office/drawing/2014/main" id="{DE7F8D3E-D55B-2ADC-403C-767F63D07F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67940" name="Slide Number Placeholder 3">
            <a:extLst>
              <a:ext uri="{FF2B5EF4-FFF2-40B4-BE49-F238E27FC236}">
                <a16:creationId xmlns:a16="http://schemas.microsoft.com/office/drawing/2014/main" id="{01B061DE-022F-A3E5-6418-AC9EEED8FE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385B2D7-9A1D-4D16-B59A-430744E12A36}" type="slidenum">
              <a:rPr lang="ro-RO" altLang="ro-RO" smtClean="0">
                <a:latin typeface="Arial" panose="020B0604020202020204" pitchFamily="34" charset="0"/>
                <a:cs typeface="Arial" panose="020B0604020202020204" pitchFamily="34" charset="0"/>
              </a:rPr>
              <a:pPr/>
              <a:t>11</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F03CB365-0604-965E-C706-33C8D28E70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a:extLst>
              <a:ext uri="{FF2B5EF4-FFF2-40B4-BE49-F238E27FC236}">
                <a16:creationId xmlns:a16="http://schemas.microsoft.com/office/drawing/2014/main" id="{A959A392-3C87-284B-2028-BA64ABA936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69988" name="Slide Number Placeholder 3">
            <a:extLst>
              <a:ext uri="{FF2B5EF4-FFF2-40B4-BE49-F238E27FC236}">
                <a16:creationId xmlns:a16="http://schemas.microsoft.com/office/drawing/2014/main" id="{A0706ABD-4F51-CAA1-4308-8DA8C8267C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2E27593-A28C-49C1-A33E-1C28772D8875}" type="slidenum">
              <a:rPr lang="ro-RO" altLang="ro-RO" smtClean="0">
                <a:latin typeface="Arial" panose="020B0604020202020204" pitchFamily="34" charset="0"/>
                <a:cs typeface="Arial" panose="020B0604020202020204" pitchFamily="34" charset="0"/>
              </a:rPr>
              <a:pPr/>
              <a:t>12</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64FD66FE-14FC-A813-C956-E01F85F1C9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A5CC5061-35F9-6DF5-405D-03DAEB1CF1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72036" name="Slide Number Placeholder 3">
            <a:extLst>
              <a:ext uri="{FF2B5EF4-FFF2-40B4-BE49-F238E27FC236}">
                <a16:creationId xmlns:a16="http://schemas.microsoft.com/office/drawing/2014/main" id="{D694BB70-B09F-4E5F-A374-4D1E71FF87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E59272C-5847-420A-946B-A4C229C6CAD2}" type="slidenum">
              <a:rPr lang="ro-RO" altLang="ro-RO" smtClean="0">
                <a:latin typeface="Arial" panose="020B0604020202020204" pitchFamily="34" charset="0"/>
                <a:cs typeface="Arial" panose="020B0604020202020204" pitchFamily="34" charset="0"/>
              </a:rPr>
              <a:pPr/>
              <a:t>13</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372FE1B6-A212-3738-A9C1-2023B5F02A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a:extLst>
              <a:ext uri="{FF2B5EF4-FFF2-40B4-BE49-F238E27FC236}">
                <a16:creationId xmlns:a16="http://schemas.microsoft.com/office/drawing/2014/main" id="{1A22CB02-F1F0-2EB2-1C65-F66AFAC035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74084" name="Slide Number Placeholder 3">
            <a:extLst>
              <a:ext uri="{FF2B5EF4-FFF2-40B4-BE49-F238E27FC236}">
                <a16:creationId xmlns:a16="http://schemas.microsoft.com/office/drawing/2014/main" id="{6191222F-8957-0AB3-9896-E06FFE065E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F3912C3-1F10-4F0A-9B07-0A1506D34AD7}" type="slidenum">
              <a:rPr lang="ro-RO" altLang="ro-RO" smtClean="0">
                <a:latin typeface="Arial" panose="020B0604020202020204" pitchFamily="34" charset="0"/>
                <a:cs typeface="Arial" panose="020B0604020202020204" pitchFamily="34" charset="0"/>
              </a:rPr>
              <a:pPr/>
              <a:t>14</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C97202E6-32C6-2EA4-E9B8-36DF7F3A3F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a:extLst>
              <a:ext uri="{FF2B5EF4-FFF2-40B4-BE49-F238E27FC236}">
                <a16:creationId xmlns:a16="http://schemas.microsoft.com/office/drawing/2014/main" id="{2350A064-B384-26FB-B4CB-1F3F17FBE7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76132" name="Slide Number Placeholder 3">
            <a:extLst>
              <a:ext uri="{FF2B5EF4-FFF2-40B4-BE49-F238E27FC236}">
                <a16:creationId xmlns:a16="http://schemas.microsoft.com/office/drawing/2014/main" id="{20358680-18A2-510D-68FA-DCD1771C64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98E73F3-BE69-47C8-832C-2C1CF73E8E8E}" type="slidenum">
              <a:rPr lang="ro-RO" altLang="ro-RO" smtClean="0">
                <a:latin typeface="Arial" panose="020B0604020202020204" pitchFamily="34" charset="0"/>
                <a:cs typeface="Arial" panose="020B0604020202020204" pitchFamily="34" charset="0"/>
              </a:rPr>
              <a:pPr/>
              <a:t>15</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3AA54BF5-FE29-4930-494C-DE66ED0302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a:extLst>
              <a:ext uri="{FF2B5EF4-FFF2-40B4-BE49-F238E27FC236}">
                <a16:creationId xmlns:a16="http://schemas.microsoft.com/office/drawing/2014/main" id="{1D25080C-56EA-77DE-92AA-AB3DE5A143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78180" name="Slide Number Placeholder 3">
            <a:extLst>
              <a:ext uri="{FF2B5EF4-FFF2-40B4-BE49-F238E27FC236}">
                <a16:creationId xmlns:a16="http://schemas.microsoft.com/office/drawing/2014/main" id="{4A9FF606-0035-3681-96D6-BF0263C8D9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8E0EFB1-94B7-4D6E-8EE0-3F8181580BAB}" type="slidenum">
              <a:rPr lang="ro-RO" altLang="ro-RO" smtClean="0">
                <a:latin typeface="Arial" panose="020B0604020202020204" pitchFamily="34" charset="0"/>
                <a:cs typeface="Arial" panose="020B0604020202020204" pitchFamily="34" charset="0"/>
              </a:rPr>
              <a:pPr/>
              <a:t>16</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a:extLst>
              <a:ext uri="{FF2B5EF4-FFF2-40B4-BE49-F238E27FC236}">
                <a16:creationId xmlns:a16="http://schemas.microsoft.com/office/drawing/2014/main" id="{FF471DB5-E697-86C1-0E58-1EC736428A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a:extLst>
              <a:ext uri="{FF2B5EF4-FFF2-40B4-BE49-F238E27FC236}">
                <a16:creationId xmlns:a16="http://schemas.microsoft.com/office/drawing/2014/main" id="{BBF4B22D-FCFD-3C9C-3101-9E1212CB58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80228" name="Slide Number Placeholder 3">
            <a:extLst>
              <a:ext uri="{FF2B5EF4-FFF2-40B4-BE49-F238E27FC236}">
                <a16:creationId xmlns:a16="http://schemas.microsoft.com/office/drawing/2014/main" id="{E15F2564-044F-9556-0B54-2D8B93C166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0A4A31A-2552-41C4-B16E-3F0C1C522CD6}" type="slidenum">
              <a:rPr lang="ro-RO" altLang="ro-RO" smtClean="0">
                <a:latin typeface="Arial" panose="020B0604020202020204" pitchFamily="34" charset="0"/>
                <a:cs typeface="Arial" panose="020B0604020202020204" pitchFamily="34" charset="0"/>
              </a:rPr>
              <a:pPr/>
              <a:t>17</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B071037E-1C3D-A203-1DFC-BE1D5B98E6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a:extLst>
              <a:ext uri="{FF2B5EF4-FFF2-40B4-BE49-F238E27FC236}">
                <a16:creationId xmlns:a16="http://schemas.microsoft.com/office/drawing/2014/main" id="{13CF95BB-205C-BF43-D902-D86EC7DAF6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82276" name="Slide Number Placeholder 3">
            <a:extLst>
              <a:ext uri="{FF2B5EF4-FFF2-40B4-BE49-F238E27FC236}">
                <a16:creationId xmlns:a16="http://schemas.microsoft.com/office/drawing/2014/main" id="{0D47C166-59D0-04A3-B57F-D8FE4380AF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A2D9C6-E43A-4E37-80DF-5782DEF6004E}" type="slidenum">
              <a:rPr lang="ro-RO" altLang="ro-RO" smtClean="0">
                <a:latin typeface="Arial" panose="020B0604020202020204" pitchFamily="34" charset="0"/>
                <a:cs typeface="Arial" panose="020B0604020202020204" pitchFamily="34" charset="0"/>
              </a:rPr>
              <a:pPr/>
              <a:t>18</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a:extLst>
              <a:ext uri="{FF2B5EF4-FFF2-40B4-BE49-F238E27FC236}">
                <a16:creationId xmlns:a16="http://schemas.microsoft.com/office/drawing/2014/main" id="{FFC7457B-A5F3-3FDA-321F-67BFAFE34E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a:extLst>
              <a:ext uri="{FF2B5EF4-FFF2-40B4-BE49-F238E27FC236}">
                <a16:creationId xmlns:a16="http://schemas.microsoft.com/office/drawing/2014/main" id="{7403C4B1-B45B-DB5D-3DAC-7E3F7820BA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84324" name="Slide Number Placeholder 3">
            <a:extLst>
              <a:ext uri="{FF2B5EF4-FFF2-40B4-BE49-F238E27FC236}">
                <a16:creationId xmlns:a16="http://schemas.microsoft.com/office/drawing/2014/main" id="{3E241A8B-5FCC-D3F2-847E-85FA512162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B51BDF7-4150-4B3A-BECA-39BE38BFEC20}" type="slidenum">
              <a:rPr lang="ro-RO" altLang="ro-RO" smtClean="0">
                <a:latin typeface="Arial" panose="020B0604020202020204" pitchFamily="34" charset="0"/>
                <a:cs typeface="Arial" panose="020B0604020202020204" pitchFamily="34" charset="0"/>
              </a:rPr>
              <a:pPr/>
              <a:t>19</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F8847DD7-1F8F-7141-299C-29FA4DB897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a:extLst>
              <a:ext uri="{FF2B5EF4-FFF2-40B4-BE49-F238E27FC236}">
                <a16:creationId xmlns:a16="http://schemas.microsoft.com/office/drawing/2014/main" id="{06A9CDCB-5CD3-DB5E-21DD-33EEE8E18A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47460" name="Slide Number Placeholder 3">
            <a:extLst>
              <a:ext uri="{FF2B5EF4-FFF2-40B4-BE49-F238E27FC236}">
                <a16:creationId xmlns:a16="http://schemas.microsoft.com/office/drawing/2014/main" id="{E8767415-849D-AB45-5E99-F407E80C58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778A97E-E45D-4F98-B1AA-97448E24EBCB}" type="slidenum">
              <a:rPr lang="ro-RO" altLang="ro-RO" smtClean="0">
                <a:latin typeface="Arial" panose="020B0604020202020204" pitchFamily="34" charset="0"/>
                <a:cs typeface="Arial" panose="020B0604020202020204" pitchFamily="34" charset="0"/>
              </a:rPr>
              <a:pPr/>
              <a:t>2</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a:extLst>
              <a:ext uri="{FF2B5EF4-FFF2-40B4-BE49-F238E27FC236}">
                <a16:creationId xmlns:a16="http://schemas.microsoft.com/office/drawing/2014/main" id="{61D76EF5-6638-5F46-3C0F-8B53892B98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a:extLst>
              <a:ext uri="{FF2B5EF4-FFF2-40B4-BE49-F238E27FC236}">
                <a16:creationId xmlns:a16="http://schemas.microsoft.com/office/drawing/2014/main" id="{2F9F181A-F047-7C7C-0228-85619C6C45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86372" name="Slide Number Placeholder 3">
            <a:extLst>
              <a:ext uri="{FF2B5EF4-FFF2-40B4-BE49-F238E27FC236}">
                <a16:creationId xmlns:a16="http://schemas.microsoft.com/office/drawing/2014/main" id="{8A5142A6-DE1B-AEFB-A012-696F82AFEA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92AE9A3-C710-4202-A391-AAD9EEFCC76A}" type="slidenum">
              <a:rPr lang="ro-RO" altLang="ro-RO" smtClean="0">
                <a:latin typeface="Arial" panose="020B0604020202020204" pitchFamily="34" charset="0"/>
                <a:cs typeface="Arial" panose="020B0604020202020204" pitchFamily="34" charset="0"/>
              </a:rPr>
              <a:pPr/>
              <a:t>20</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a:extLst>
              <a:ext uri="{FF2B5EF4-FFF2-40B4-BE49-F238E27FC236}">
                <a16:creationId xmlns:a16="http://schemas.microsoft.com/office/drawing/2014/main" id="{B82B4801-1989-FF08-1AEC-96A5D1D837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a:extLst>
              <a:ext uri="{FF2B5EF4-FFF2-40B4-BE49-F238E27FC236}">
                <a16:creationId xmlns:a16="http://schemas.microsoft.com/office/drawing/2014/main" id="{98C366F4-0B78-39B6-2D82-960F848AC8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88420" name="Slide Number Placeholder 3">
            <a:extLst>
              <a:ext uri="{FF2B5EF4-FFF2-40B4-BE49-F238E27FC236}">
                <a16:creationId xmlns:a16="http://schemas.microsoft.com/office/drawing/2014/main" id="{E22F494F-8D3D-56B1-E66C-91A3E74743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BEED557-C72A-4AE3-B403-19FE385B80DA}" type="slidenum">
              <a:rPr lang="ro-RO" altLang="ro-RO" smtClean="0">
                <a:latin typeface="Arial" panose="020B0604020202020204" pitchFamily="34" charset="0"/>
                <a:cs typeface="Arial" panose="020B0604020202020204" pitchFamily="34" charset="0"/>
              </a:rPr>
              <a:pPr/>
              <a:t>21</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a:extLst>
              <a:ext uri="{FF2B5EF4-FFF2-40B4-BE49-F238E27FC236}">
                <a16:creationId xmlns:a16="http://schemas.microsoft.com/office/drawing/2014/main" id="{F8B2A24E-C2C5-4C96-3D3B-6AC679D2F8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a:extLst>
              <a:ext uri="{FF2B5EF4-FFF2-40B4-BE49-F238E27FC236}">
                <a16:creationId xmlns:a16="http://schemas.microsoft.com/office/drawing/2014/main" id="{4CCAA5F3-8F06-E143-ED66-89EBD7C1E9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90468" name="Slide Number Placeholder 3">
            <a:extLst>
              <a:ext uri="{FF2B5EF4-FFF2-40B4-BE49-F238E27FC236}">
                <a16:creationId xmlns:a16="http://schemas.microsoft.com/office/drawing/2014/main" id="{5E6F82A3-2821-2B73-5949-16F6998FA0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D7ED62C-7597-493B-A0B3-79527B36C639}" type="slidenum">
              <a:rPr lang="ro-RO" altLang="ro-RO" smtClean="0">
                <a:latin typeface="Arial" panose="020B0604020202020204" pitchFamily="34" charset="0"/>
                <a:cs typeface="Arial" panose="020B0604020202020204" pitchFamily="34" charset="0"/>
              </a:rPr>
              <a:pPr/>
              <a:t>22</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a:extLst>
              <a:ext uri="{FF2B5EF4-FFF2-40B4-BE49-F238E27FC236}">
                <a16:creationId xmlns:a16="http://schemas.microsoft.com/office/drawing/2014/main" id="{07CDEEAB-CAD0-180C-348D-F20D07A33A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a:extLst>
              <a:ext uri="{FF2B5EF4-FFF2-40B4-BE49-F238E27FC236}">
                <a16:creationId xmlns:a16="http://schemas.microsoft.com/office/drawing/2014/main" id="{C9FF4BDE-D062-82E0-513F-A86EBB9FFA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92516" name="Slide Number Placeholder 3">
            <a:extLst>
              <a:ext uri="{FF2B5EF4-FFF2-40B4-BE49-F238E27FC236}">
                <a16:creationId xmlns:a16="http://schemas.microsoft.com/office/drawing/2014/main" id="{B137D9B7-6FB7-2088-EDE7-6176C272A1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75FB1D1-322B-4790-934D-15F6B1E7E367}" type="slidenum">
              <a:rPr lang="ro-RO" altLang="ro-RO" smtClean="0">
                <a:latin typeface="Arial" panose="020B0604020202020204" pitchFamily="34" charset="0"/>
                <a:cs typeface="Arial" panose="020B0604020202020204" pitchFamily="34" charset="0"/>
              </a:rPr>
              <a:pPr/>
              <a:t>23</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a:extLst>
              <a:ext uri="{FF2B5EF4-FFF2-40B4-BE49-F238E27FC236}">
                <a16:creationId xmlns:a16="http://schemas.microsoft.com/office/drawing/2014/main" id="{6466DA26-FE54-8A20-A81E-2287CF72C7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a:extLst>
              <a:ext uri="{FF2B5EF4-FFF2-40B4-BE49-F238E27FC236}">
                <a16:creationId xmlns:a16="http://schemas.microsoft.com/office/drawing/2014/main" id="{22494E9A-1315-0AFB-C1DF-68D6F18708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94564" name="Slide Number Placeholder 3">
            <a:extLst>
              <a:ext uri="{FF2B5EF4-FFF2-40B4-BE49-F238E27FC236}">
                <a16:creationId xmlns:a16="http://schemas.microsoft.com/office/drawing/2014/main" id="{ADD13532-E501-0853-7B33-A72300F3EA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785777D-4D42-441F-8F8E-EF6A472016ED}" type="slidenum">
              <a:rPr lang="ro-RO" altLang="ro-RO" smtClean="0">
                <a:latin typeface="Arial" panose="020B0604020202020204" pitchFamily="34" charset="0"/>
                <a:cs typeface="Arial" panose="020B0604020202020204" pitchFamily="34" charset="0"/>
              </a:rPr>
              <a:pPr/>
              <a:t>24</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101A45F3-93D2-077C-E6B8-8DF0D6A294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a:extLst>
              <a:ext uri="{FF2B5EF4-FFF2-40B4-BE49-F238E27FC236}">
                <a16:creationId xmlns:a16="http://schemas.microsoft.com/office/drawing/2014/main" id="{14A30EAE-4A9A-289F-D0A2-62ED3B928B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96612" name="Slide Number Placeholder 3">
            <a:extLst>
              <a:ext uri="{FF2B5EF4-FFF2-40B4-BE49-F238E27FC236}">
                <a16:creationId xmlns:a16="http://schemas.microsoft.com/office/drawing/2014/main" id="{B01A4C1D-4F1B-2410-5B2A-E631851092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5377E9-B30F-474F-91DB-89921B39346A}" type="slidenum">
              <a:rPr lang="ro-RO" altLang="ro-RO" smtClean="0">
                <a:latin typeface="Arial" panose="020B0604020202020204" pitchFamily="34" charset="0"/>
                <a:cs typeface="Arial" panose="020B0604020202020204" pitchFamily="34" charset="0"/>
              </a:rPr>
              <a:pPr/>
              <a:t>25</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a:extLst>
              <a:ext uri="{FF2B5EF4-FFF2-40B4-BE49-F238E27FC236}">
                <a16:creationId xmlns:a16="http://schemas.microsoft.com/office/drawing/2014/main" id="{06D5B14C-D981-E7A8-6B8A-291F14FAF3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a:extLst>
              <a:ext uri="{FF2B5EF4-FFF2-40B4-BE49-F238E27FC236}">
                <a16:creationId xmlns:a16="http://schemas.microsoft.com/office/drawing/2014/main" id="{B9DCB541-99A5-50C7-5287-4AFB17560B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98660" name="Slide Number Placeholder 3">
            <a:extLst>
              <a:ext uri="{FF2B5EF4-FFF2-40B4-BE49-F238E27FC236}">
                <a16:creationId xmlns:a16="http://schemas.microsoft.com/office/drawing/2014/main" id="{DEFA1CE4-5F22-1035-A391-67FA73D503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D031131-B45F-4787-8F7C-762AE5EB9953}" type="slidenum">
              <a:rPr lang="ro-RO" altLang="ro-RO" smtClean="0">
                <a:latin typeface="Arial" panose="020B0604020202020204" pitchFamily="34" charset="0"/>
                <a:cs typeface="Arial" panose="020B0604020202020204" pitchFamily="34" charset="0"/>
              </a:rPr>
              <a:pPr/>
              <a:t>26</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a:extLst>
              <a:ext uri="{FF2B5EF4-FFF2-40B4-BE49-F238E27FC236}">
                <a16:creationId xmlns:a16="http://schemas.microsoft.com/office/drawing/2014/main" id="{8FD333BF-EA55-8C75-B58F-7A9D7EC347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a:extLst>
              <a:ext uri="{FF2B5EF4-FFF2-40B4-BE49-F238E27FC236}">
                <a16:creationId xmlns:a16="http://schemas.microsoft.com/office/drawing/2014/main" id="{6FBF73B0-8435-74A4-A35B-A1CCAF9785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00708" name="Slide Number Placeholder 3">
            <a:extLst>
              <a:ext uri="{FF2B5EF4-FFF2-40B4-BE49-F238E27FC236}">
                <a16:creationId xmlns:a16="http://schemas.microsoft.com/office/drawing/2014/main" id="{503D5799-2303-E057-FA77-0FD44577F8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629F64-9D79-42B4-B784-B39146777A4A}" type="slidenum">
              <a:rPr lang="ro-RO" altLang="ro-RO" smtClean="0">
                <a:latin typeface="Arial" panose="020B0604020202020204" pitchFamily="34" charset="0"/>
                <a:cs typeface="Arial" panose="020B0604020202020204" pitchFamily="34" charset="0"/>
              </a:rPr>
              <a:pPr/>
              <a:t>27</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F900F0A9-1117-0CA7-D8B0-8C1B6B8766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a:extLst>
              <a:ext uri="{FF2B5EF4-FFF2-40B4-BE49-F238E27FC236}">
                <a16:creationId xmlns:a16="http://schemas.microsoft.com/office/drawing/2014/main" id="{5AA974E8-7FF1-05C1-176C-2A5705457C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02756" name="Slide Number Placeholder 3">
            <a:extLst>
              <a:ext uri="{FF2B5EF4-FFF2-40B4-BE49-F238E27FC236}">
                <a16:creationId xmlns:a16="http://schemas.microsoft.com/office/drawing/2014/main" id="{B3224657-0DF5-B7F1-8FDD-BE8BD24B30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1412634-2457-4F2A-81AF-8E6174F0C18D}" type="slidenum">
              <a:rPr lang="ro-RO" altLang="ro-RO" smtClean="0">
                <a:latin typeface="Arial" panose="020B0604020202020204" pitchFamily="34" charset="0"/>
                <a:cs typeface="Arial" panose="020B0604020202020204" pitchFamily="34" charset="0"/>
              </a:rPr>
              <a:pPr/>
              <a:t>28</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a:extLst>
              <a:ext uri="{FF2B5EF4-FFF2-40B4-BE49-F238E27FC236}">
                <a16:creationId xmlns:a16="http://schemas.microsoft.com/office/drawing/2014/main" id="{70F08372-19AC-26EA-58BB-31FCA6336A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a:extLst>
              <a:ext uri="{FF2B5EF4-FFF2-40B4-BE49-F238E27FC236}">
                <a16:creationId xmlns:a16="http://schemas.microsoft.com/office/drawing/2014/main" id="{60F77D9D-D373-5B38-B3BF-7420FEF775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04804" name="Slide Number Placeholder 3">
            <a:extLst>
              <a:ext uri="{FF2B5EF4-FFF2-40B4-BE49-F238E27FC236}">
                <a16:creationId xmlns:a16="http://schemas.microsoft.com/office/drawing/2014/main" id="{25E21C86-C005-FFE9-FB13-96003EF11F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0A654C-6D5A-4D0B-BA5D-7FE344BD1E77}" type="slidenum">
              <a:rPr lang="ro-RO" altLang="ro-RO" smtClean="0">
                <a:latin typeface="Arial" panose="020B0604020202020204" pitchFamily="34" charset="0"/>
                <a:cs typeface="Arial" panose="020B0604020202020204" pitchFamily="34" charset="0"/>
              </a:rPr>
              <a:pPr/>
              <a:t>29</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B4373DEE-717F-D16A-767E-57B004747A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9F32FC81-0895-AAA1-1FE3-D33AE67244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49508" name="Slide Number Placeholder 3">
            <a:extLst>
              <a:ext uri="{FF2B5EF4-FFF2-40B4-BE49-F238E27FC236}">
                <a16:creationId xmlns:a16="http://schemas.microsoft.com/office/drawing/2014/main" id="{0A53AFDC-B3EA-C169-5C2A-E8A8EEF8DC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2A87AEE-F83E-420D-BAF1-3EAEC5A0DB2F}" type="slidenum">
              <a:rPr lang="ro-RO" altLang="ro-RO" smtClean="0">
                <a:latin typeface="Arial" panose="020B0604020202020204" pitchFamily="34" charset="0"/>
                <a:cs typeface="Arial" panose="020B0604020202020204" pitchFamily="34" charset="0"/>
              </a:rPr>
              <a:pPr/>
              <a:t>3</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a:extLst>
              <a:ext uri="{FF2B5EF4-FFF2-40B4-BE49-F238E27FC236}">
                <a16:creationId xmlns:a16="http://schemas.microsoft.com/office/drawing/2014/main" id="{2BA75FB7-E60A-F990-B202-15336568BB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a:extLst>
              <a:ext uri="{FF2B5EF4-FFF2-40B4-BE49-F238E27FC236}">
                <a16:creationId xmlns:a16="http://schemas.microsoft.com/office/drawing/2014/main" id="{8C14D744-A3FA-FD71-79B1-36C3C319AE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06852" name="Slide Number Placeholder 3">
            <a:extLst>
              <a:ext uri="{FF2B5EF4-FFF2-40B4-BE49-F238E27FC236}">
                <a16:creationId xmlns:a16="http://schemas.microsoft.com/office/drawing/2014/main" id="{67E5BE2A-A5EC-BF90-3EF3-7F6FAD0533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65AD21B-8490-41F3-A0ED-BAC9315E6FEC}" type="slidenum">
              <a:rPr lang="ro-RO" altLang="ro-RO" smtClean="0">
                <a:latin typeface="Arial" panose="020B0604020202020204" pitchFamily="34" charset="0"/>
                <a:cs typeface="Arial" panose="020B0604020202020204" pitchFamily="34" charset="0"/>
              </a:rPr>
              <a:pPr/>
              <a:t>30</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a:extLst>
              <a:ext uri="{FF2B5EF4-FFF2-40B4-BE49-F238E27FC236}">
                <a16:creationId xmlns:a16="http://schemas.microsoft.com/office/drawing/2014/main" id="{A096B323-8387-A4FF-860D-F65F53CBEB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a:extLst>
              <a:ext uri="{FF2B5EF4-FFF2-40B4-BE49-F238E27FC236}">
                <a16:creationId xmlns:a16="http://schemas.microsoft.com/office/drawing/2014/main" id="{C2523368-3CD0-0391-0598-EFE27A1B29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08900" name="Slide Number Placeholder 3">
            <a:extLst>
              <a:ext uri="{FF2B5EF4-FFF2-40B4-BE49-F238E27FC236}">
                <a16:creationId xmlns:a16="http://schemas.microsoft.com/office/drawing/2014/main" id="{9ACA1679-31FC-7181-03AB-9BEA62914E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904A015-0CFE-4015-8C6E-598DDC90D4C3}" type="slidenum">
              <a:rPr lang="ro-RO" altLang="ro-RO" smtClean="0">
                <a:latin typeface="Arial" panose="020B0604020202020204" pitchFamily="34" charset="0"/>
                <a:cs typeface="Arial" panose="020B0604020202020204" pitchFamily="34" charset="0"/>
              </a:rPr>
              <a:pPr/>
              <a:t>31</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a:extLst>
              <a:ext uri="{FF2B5EF4-FFF2-40B4-BE49-F238E27FC236}">
                <a16:creationId xmlns:a16="http://schemas.microsoft.com/office/drawing/2014/main" id="{C791FF9A-B87A-7AF8-1781-4B9A01959B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a:extLst>
              <a:ext uri="{FF2B5EF4-FFF2-40B4-BE49-F238E27FC236}">
                <a16:creationId xmlns:a16="http://schemas.microsoft.com/office/drawing/2014/main" id="{AFBFA4B3-2BA8-E8BA-5C9D-4EBA2C2E9B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10948" name="Slide Number Placeholder 3">
            <a:extLst>
              <a:ext uri="{FF2B5EF4-FFF2-40B4-BE49-F238E27FC236}">
                <a16:creationId xmlns:a16="http://schemas.microsoft.com/office/drawing/2014/main" id="{1094D7C0-6B82-5BAA-7357-F2BCBDB519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11EA52E-5CCB-4C65-AA25-04E19D7D2268}" type="slidenum">
              <a:rPr lang="ro-RO" altLang="ro-RO" smtClean="0">
                <a:latin typeface="Arial" panose="020B0604020202020204" pitchFamily="34" charset="0"/>
                <a:cs typeface="Arial" panose="020B0604020202020204" pitchFamily="34" charset="0"/>
              </a:rPr>
              <a:pPr/>
              <a:t>32</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a:extLst>
              <a:ext uri="{FF2B5EF4-FFF2-40B4-BE49-F238E27FC236}">
                <a16:creationId xmlns:a16="http://schemas.microsoft.com/office/drawing/2014/main" id="{6F30FB89-F602-FFB9-85B7-4BBA41B8DE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a:extLst>
              <a:ext uri="{FF2B5EF4-FFF2-40B4-BE49-F238E27FC236}">
                <a16:creationId xmlns:a16="http://schemas.microsoft.com/office/drawing/2014/main" id="{0FF35534-5FD2-1A54-3D19-79772FAAAC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12996" name="Slide Number Placeholder 3">
            <a:extLst>
              <a:ext uri="{FF2B5EF4-FFF2-40B4-BE49-F238E27FC236}">
                <a16:creationId xmlns:a16="http://schemas.microsoft.com/office/drawing/2014/main" id="{2BFA9353-29D1-B81A-3894-AA09033434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7BE3476-F17E-446E-84B0-60F4F3FDF91F}" type="slidenum">
              <a:rPr lang="ro-RO" altLang="ro-RO" smtClean="0">
                <a:latin typeface="Arial" panose="020B0604020202020204" pitchFamily="34" charset="0"/>
                <a:cs typeface="Arial" panose="020B0604020202020204" pitchFamily="34" charset="0"/>
              </a:rPr>
              <a:pPr/>
              <a:t>33</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a:extLst>
              <a:ext uri="{FF2B5EF4-FFF2-40B4-BE49-F238E27FC236}">
                <a16:creationId xmlns:a16="http://schemas.microsoft.com/office/drawing/2014/main" id="{4B188428-AEAB-51E4-1B54-5E60CA7552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a:extLst>
              <a:ext uri="{FF2B5EF4-FFF2-40B4-BE49-F238E27FC236}">
                <a16:creationId xmlns:a16="http://schemas.microsoft.com/office/drawing/2014/main" id="{2ADF3551-5FC8-CA7B-646A-D4FDFD67A3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15044" name="Slide Number Placeholder 3">
            <a:extLst>
              <a:ext uri="{FF2B5EF4-FFF2-40B4-BE49-F238E27FC236}">
                <a16:creationId xmlns:a16="http://schemas.microsoft.com/office/drawing/2014/main" id="{4117463F-13D6-A40A-704A-C65626C485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240A0E0-8209-4763-90A0-CBF47F747FFB}" type="slidenum">
              <a:rPr lang="ro-RO" altLang="ro-RO" smtClean="0">
                <a:latin typeface="Arial" panose="020B0604020202020204" pitchFamily="34" charset="0"/>
                <a:cs typeface="Arial" panose="020B0604020202020204" pitchFamily="34" charset="0"/>
              </a:rPr>
              <a:pPr/>
              <a:t>34</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a:extLst>
              <a:ext uri="{FF2B5EF4-FFF2-40B4-BE49-F238E27FC236}">
                <a16:creationId xmlns:a16="http://schemas.microsoft.com/office/drawing/2014/main" id="{70A7FF03-AE77-4113-F838-B18720328C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a:extLst>
              <a:ext uri="{FF2B5EF4-FFF2-40B4-BE49-F238E27FC236}">
                <a16:creationId xmlns:a16="http://schemas.microsoft.com/office/drawing/2014/main" id="{3A5114F5-8F8F-C8EC-4C7E-AAACB8176F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17092" name="Slide Number Placeholder 3">
            <a:extLst>
              <a:ext uri="{FF2B5EF4-FFF2-40B4-BE49-F238E27FC236}">
                <a16:creationId xmlns:a16="http://schemas.microsoft.com/office/drawing/2014/main" id="{631FFD5F-3C37-9166-4D81-D28C9442A9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A7C68D-3D77-4F44-BA20-260C4A35EC49}" type="slidenum">
              <a:rPr lang="ro-RO" altLang="ro-RO" smtClean="0">
                <a:latin typeface="Arial" panose="020B0604020202020204" pitchFamily="34" charset="0"/>
                <a:cs typeface="Arial" panose="020B0604020202020204" pitchFamily="34" charset="0"/>
              </a:rPr>
              <a:pPr/>
              <a:t>35</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a:extLst>
              <a:ext uri="{FF2B5EF4-FFF2-40B4-BE49-F238E27FC236}">
                <a16:creationId xmlns:a16="http://schemas.microsoft.com/office/drawing/2014/main" id="{3419F72E-8FD6-CE13-7DEF-8DE587E1CA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a:extLst>
              <a:ext uri="{FF2B5EF4-FFF2-40B4-BE49-F238E27FC236}">
                <a16:creationId xmlns:a16="http://schemas.microsoft.com/office/drawing/2014/main" id="{2292D709-BA9D-DADD-705B-5847EF657E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19140" name="Slide Number Placeholder 3">
            <a:extLst>
              <a:ext uri="{FF2B5EF4-FFF2-40B4-BE49-F238E27FC236}">
                <a16:creationId xmlns:a16="http://schemas.microsoft.com/office/drawing/2014/main" id="{AF87F7E2-A380-B176-8CAB-446B33F279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EE43E13-4BDA-4CEC-AA8E-889F99887753}" type="slidenum">
              <a:rPr lang="ro-RO" altLang="ro-RO" smtClean="0">
                <a:latin typeface="Arial" panose="020B0604020202020204" pitchFamily="34" charset="0"/>
                <a:cs typeface="Arial" panose="020B0604020202020204" pitchFamily="34" charset="0"/>
              </a:rPr>
              <a:pPr/>
              <a:t>36</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a:extLst>
              <a:ext uri="{FF2B5EF4-FFF2-40B4-BE49-F238E27FC236}">
                <a16:creationId xmlns:a16="http://schemas.microsoft.com/office/drawing/2014/main" id="{03404D5F-F579-D8D6-7950-4E28893D5B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a:extLst>
              <a:ext uri="{FF2B5EF4-FFF2-40B4-BE49-F238E27FC236}">
                <a16:creationId xmlns:a16="http://schemas.microsoft.com/office/drawing/2014/main" id="{4F2637E0-D7D0-AD9E-82D8-38B1240E63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21188" name="Slide Number Placeholder 3">
            <a:extLst>
              <a:ext uri="{FF2B5EF4-FFF2-40B4-BE49-F238E27FC236}">
                <a16:creationId xmlns:a16="http://schemas.microsoft.com/office/drawing/2014/main" id="{E39A0E99-F018-D95E-60B7-51900BE174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0C34F5D-A6AD-4998-8BD4-144D0D810E9C}" type="slidenum">
              <a:rPr lang="ro-RO" altLang="ro-RO" smtClean="0">
                <a:latin typeface="Arial" panose="020B0604020202020204" pitchFamily="34" charset="0"/>
                <a:cs typeface="Arial" panose="020B0604020202020204" pitchFamily="34" charset="0"/>
              </a:rPr>
              <a:pPr/>
              <a:t>37</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a:extLst>
              <a:ext uri="{FF2B5EF4-FFF2-40B4-BE49-F238E27FC236}">
                <a16:creationId xmlns:a16="http://schemas.microsoft.com/office/drawing/2014/main" id="{31429559-8271-82DE-13D7-0E1E00801D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a:extLst>
              <a:ext uri="{FF2B5EF4-FFF2-40B4-BE49-F238E27FC236}">
                <a16:creationId xmlns:a16="http://schemas.microsoft.com/office/drawing/2014/main" id="{DBDD5494-B925-AD67-3E54-3D9F0DF3A0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23236" name="Slide Number Placeholder 3">
            <a:extLst>
              <a:ext uri="{FF2B5EF4-FFF2-40B4-BE49-F238E27FC236}">
                <a16:creationId xmlns:a16="http://schemas.microsoft.com/office/drawing/2014/main" id="{AE84D820-CBF1-6CC1-C0ED-FF9437336F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3B3395-47CD-4ABC-B747-42474C1CF9F3}" type="slidenum">
              <a:rPr lang="ro-RO" altLang="ro-RO" smtClean="0">
                <a:latin typeface="Arial" panose="020B0604020202020204" pitchFamily="34" charset="0"/>
                <a:cs typeface="Arial" panose="020B0604020202020204" pitchFamily="34" charset="0"/>
              </a:rPr>
              <a:pPr/>
              <a:t>38</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a:extLst>
              <a:ext uri="{FF2B5EF4-FFF2-40B4-BE49-F238E27FC236}">
                <a16:creationId xmlns:a16="http://schemas.microsoft.com/office/drawing/2014/main" id="{2C1F8456-2B6A-AA2D-3054-5AAA90DD8B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a:extLst>
              <a:ext uri="{FF2B5EF4-FFF2-40B4-BE49-F238E27FC236}">
                <a16:creationId xmlns:a16="http://schemas.microsoft.com/office/drawing/2014/main" id="{548275B4-63FE-21F9-089B-F1C260CCA6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25284" name="Slide Number Placeholder 3">
            <a:extLst>
              <a:ext uri="{FF2B5EF4-FFF2-40B4-BE49-F238E27FC236}">
                <a16:creationId xmlns:a16="http://schemas.microsoft.com/office/drawing/2014/main" id="{FF303E5B-B4E8-CBEC-4918-1807E898CB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578BCE0-1F3B-4B94-AEB9-DBFCD10EA27C}" type="slidenum">
              <a:rPr lang="ro-RO" altLang="ro-RO" smtClean="0">
                <a:latin typeface="Arial" panose="020B0604020202020204" pitchFamily="34" charset="0"/>
                <a:cs typeface="Arial" panose="020B0604020202020204" pitchFamily="34" charset="0"/>
              </a:rPr>
              <a:pPr/>
              <a:t>39</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485C9B78-07AE-3D44-F8A8-B081316FBE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id="{9B29F618-7245-9539-2A52-53C8CCA182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51556" name="Slide Number Placeholder 3">
            <a:extLst>
              <a:ext uri="{FF2B5EF4-FFF2-40B4-BE49-F238E27FC236}">
                <a16:creationId xmlns:a16="http://schemas.microsoft.com/office/drawing/2014/main" id="{E557D291-FF4C-BB47-5A2D-E23AEB6DDA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9ABF9DE-DA0D-4E8A-9DF9-9B1E639730AE}" type="slidenum">
              <a:rPr lang="ro-RO" altLang="ro-RO" smtClean="0">
                <a:latin typeface="Arial" panose="020B0604020202020204" pitchFamily="34" charset="0"/>
                <a:cs typeface="Arial" panose="020B0604020202020204" pitchFamily="34" charset="0"/>
              </a:rPr>
              <a:pPr/>
              <a:t>4</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a:extLst>
              <a:ext uri="{FF2B5EF4-FFF2-40B4-BE49-F238E27FC236}">
                <a16:creationId xmlns:a16="http://schemas.microsoft.com/office/drawing/2014/main" id="{045C4327-605E-E256-DAFF-0EB6847C84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a:extLst>
              <a:ext uri="{FF2B5EF4-FFF2-40B4-BE49-F238E27FC236}">
                <a16:creationId xmlns:a16="http://schemas.microsoft.com/office/drawing/2014/main" id="{D85F0DED-F822-19AB-BFA1-8D18D6AA90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27332" name="Slide Number Placeholder 3">
            <a:extLst>
              <a:ext uri="{FF2B5EF4-FFF2-40B4-BE49-F238E27FC236}">
                <a16:creationId xmlns:a16="http://schemas.microsoft.com/office/drawing/2014/main" id="{3D29B6E3-E538-9D96-7B02-325891B2DE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1DC27CF-2623-4F44-BA3C-C8C9109DF251}" type="slidenum">
              <a:rPr lang="ro-RO" altLang="ro-RO" smtClean="0">
                <a:latin typeface="Arial" panose="020B0604020202020204" pitchFamily="34" charset="0"/>
                <a:cs typeface="Arial" panose="020B0604020202020204" pitchFamily="34" charset="0"/>
              </a:rPr>
              <a:pPr/>
              <a:t>40</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a:extLst>
              <a:ext uri="{FF2B5EF4-FFF2-40B4-BE49-F238E27FC236}">
                <a16:creationId xmlns:a16="http://schemas.microsoft.com/office/drawing/2014/main" id="{D74D9B71-8637-61F0-1E53-5DF45B7CA6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a:extLst>
              <a:ext uri="{FF2B5EF4-FFF2-40B4-BE49-F238E27FC236}">
                <a16:creationId xmlns:a16="http://schemas.microsoft.com/office/drawing/2014/main" id="{3565199D-5BE7-405E-3BEB-35C13F4377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29380" name="Slide Number Placeholder 3">
            <a:extLst>
              <a:ext uri="{FF2B5EF4-FFF2-40B4-BE49-F238E27FC236}">
                <a16:creationId xmlns:a16="http://schemas.microsoft.com/office/drawing/2014/main" id="{A72549F7-1D1E-39F5-4D03-630A7A7CCD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E7164F7-3047-4BC7-B507-CCBD50E54479}" type="slidenum">
              <a:rPr lang="ro-RO" altLang="ro-RO" smtClean="0">
                <a:latin typeface="Arial" panose="020B0604020202020204" pitchFamily="34" charset="0"/>
                <a:cs typeface="Arial" panose="020B0604020202020204" pitchFamily="34" charset="0"/>
              </a:rPr>
              <a:pPr/>
              <a:t>41</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a:extLst>
              <a:ext uri="{FF2B5EF4-FFF2-40B4-BE49-F238E27FC236}">
                <a16:creationId xmlns:a16="http://schemas.microsoft.com/office/drawing/2014/main" id="{1FD7F1F5-A323-BBDF-C945-4E13D49008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a:extLst>
              <a:ext uri="{FF2B5EF4-FFF2-40B4-BE49-F238E27FC236}">
                <a16:creationId xmlns:a16="http://schemas.microsoft.com/office/drawing/2014/main" id="{02B37D4C-A0AC-C360-02D1-4BBBB6BA8D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31428" name="Slide Number Placeholder 3">
            <a:extLst>
              <a:ext uri="{FF2B5EF4-FFF2-40B4-BE49-F238E27FC236}">
                <a16:creationId xmlns:a16="http://schemas.microsoft.com/office/drawing/2014/main" id="{A24900C3-3CA9-C75D-C39A-BF1C6668CE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CBB5827-3CE7-40D2-B329-43D73ECA8384}" type="slidenum">
              <a:rPr lang="ro-RO" altLang="ro-RO" smtClean="0">
                <a:latin typeface="Arial" panose="020B0604020202020204" pitchFamily="34" charset="0"/>
                <a:cs typeface="Arial" panose="020B0604020202020204" pitchFamily="34" charset="0"/>
              </a:rPr>
              <a:pPr/>
              <a:t>42</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a:extLst>
              <a:ext uri="{FF2B5EF4-FFF2-40B4-BE49-F238E27FC236}">
                <a16:creationId xmlns:a16="http://schemas.microsoft.com/office/drawing/2014/main" id="{6D141513-6EE0-3075-C8C7-ABC49FDA00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a:extLst>
              <a:ext uri="{FF2B5EF4-FFF2-40B4-BE49-F238E27FC236}">
                <a16:creationId xmlns:a16="http://schemas.microsoft.com/office/drawing/2014/main" id="{FC73401A-97BB-AF5E-2FC2-575B1263C8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33476" name="Slide Number Placeholder 3">
            <a:extLst>
              <a:ext uri="{FF2B5EF4-FFF2-40B4-BE49-F238E27FC236}">
                <a16:creationId xmlns:a16="http://schemas.microsoft.com/office/drawing/2014/main" id="{5BB125CF-98A6-9CA6-FB2F-9D71CC7435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C99E5C6-455D-4BF6-B90D-102D1EB05B34}" type="slidenum">
              <a:rPr lang="ro-RO" altLang="ro-RO" smtClean="0">
                <a:latin typeface="Arial" panose="020B0604020202020204" pitchFamily="34" charset="0"/>
                <a:cs typeface="Arial" panose="020B0604020202020204" pitchFamily="34" charset="0"/>
              </a:rPr>
              <a:pPr/>
              <a:t>43</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a:extLst>
              <a:ext uri="{FF2B5EF4-FFF2-40B4-BE49-F238E27FC236}">
                <a16:creationId xmlns:a16="http://schemas.microsoft.com/office/drawing/2014/main" id="{5E0F4F42-404D-6106-4DFE-BC38CB0353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a:extLst>
              <a:ext uri="{FF2B5EF4-FFF2-40B4-BE49-F238E27FC236}">
                <a16:creationId xmlns:a16="http://schemas.microsoft.com/office/drawing/2014/main" id="{39598DFF-D196-61B5-F167-AC39570681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35524" name="Slide Number Placeholder 3">
            <a:extLst>
              <a:ext uri="{FF2B5EF4-FFF2-40B4-BE49-F238E27FC236}">
                <a16:creationId xmlns:a16="http://schemas.microsoft.com/office/drawing/2014/main" id="{DB1A3C85-18E3-D000-1383-5F4E634B3A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E9AE93-39A5-4C66-AC57-BB291D97A7FD}" type="slidenum">
              <a:rPr lang="ro-RO" altLang="ro-RO" smtClean="0">
                <a:latin typeface="Arial" panose="020B0604020202020204" pitchFamily="34" charset="0"/>
                <a:cs typeface="Arial" panose="020B0604020202020204" pitchFamily="34" charset="0"/>
              </a:rPr>
              <a:pPr/>
              <a:t>44</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a:extLst>
              <a:ext uri="{FF2B5EF4-FFF2-40B4-BE49-F238E27FC236}">
                <a16:creationId xmlns:a16="http://schemas.microsoft.com/office/drawing/2014/main" id="{D3C04F20-DEE0-44E8-86D5-1C6F012D5E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a:extLst>
              <a:ext uri="{FF2B5EF4-FFF2-40B4-BE49-F238E27FC236}">
                <a16:creationId xmlns:a16="http://schemas.microsoft.com/office/drawing/2014/main" id="{F09DED0D-5A58-996E-8183-8EE7B54C77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37572" name="Slide Number Placeholder 3">
            <a:extLst>
              <a:ext uri="{FF2B5EF4-FFF2-40B4-BE49-F238E27FC236}">
                <a16:creationId xmlns:a16="http://schemas.microsoft.com/office/drawing/2014/main" id="{11F364A6-5696-E8F3-2278-F3E51230FD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12C9A2E-9E84-4863-B1A5-8F0F8191186B}" type="slidenum">
              <a:rPr lang="ro-RO" altLang="ro-RO" smtClean="0">
                <a:latin typeface="Arial" panose="020B0604020202020204" pitchFamily="34" charset="0"/>
                <a:cs typeface="Arial" panose="020B0604020202020204" pitchFamily="34" charset="0"/>
              </a:rPr>
              <a:pPr/>
              <a:t>45</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a:extLst>
              <a:ext uri="{FF2B5EF4-FFF2-40B4-BE49-F238E27FC236}">
                <a16:creationId xmlns:a16="http://schemas.microsoft.com/office/drawing/2014/main" id="{F926FD8C-F000-B7FE-0A49-BDC16D05A2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a:extLst>
              <a:ext uri="{FF2B5EF4-FFF2-40B4-BE49-F238E27FC236}">
                <a16:creationId xmlns:a16="http://schemas.microsoft.com/office/drawing/2014/main" id="{B8892E2E-C348-F42D-941B-EE37D8C541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39620" name="Slide Number Placeholder 3">
            <a:extLst>
              <a:ext uri="{FF2B5EF4-FFF2-40B4-BE49-F238E27FC236}">
                <a16:creationId xmlns:a16="http://schemas.microsoft.com/office/drawing/2014/main" id="{D1977CB2-7974-6F4D-2C15-117D2F6BC6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62F3E25-4ED5-4423-BBB3-2F0D76A465FC}" type="slidenum">
              <a:rPr lang="ro-RO" altLang="ro-RO" smtClean="0">
                <a:latin typeface="Arial" panose="020B0604020202020204" pitchFamily="34" charset="0"/>
                <a:cs typeface="Arial" panose="020B0604020202020204" pitchFamily="34" charset="0"/>
              </a:rPr>
              <a:pPr/>
              <a:t>46</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a:extLst>
              <a:ext uri="{FF2B5EF4-FFF2-40B4-BE49-F238E27FC236}">
                <a16:creationId xmlns:a16="http://schemas.microsoft.com/office/drawing/2014/main" id="{8019E259-C21C-D140-207B-066AE3E725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a:extLst>
              <a:ext uri="{FF2B5EF4-FFF2-40B4-BE49-F238E27FC236}">
                <a16:creationId xmlns:a16="http://schemas.microsoft.com/office/drawing/2014/main" id="{E180EBAA-FC17-1221-51D0-C757AE433B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o-RO" altLang="ro-RO" b="1"/>
              <a:t>să introduceți </a:t>
            </a:r>
            <a:r>
              <a:rPr lang="ro-RO" altLang="ro-RO"/>
              <a:t>ştampilele cu menţiunea „VOTAT” într-un plic care se sigilează prin aplicarea ştampilei de control a secţiei de votare;</a:t>
            </a:r>
            <a:endParaRPr lang="en-US" altLang="ro-RO"/>
          </a:p>
        </p:txBody>
      </p:sp>
      <p:sp>
        <p:nvSpPr>
          <p:cNvPr id="241668" name="Slide Number Placeholder 3">
            <a:extLst>
              <a:ext uri="{FF2B5EF4-FFF2-40B4-BE49-F238E27FC236}">
                <a16:creationId xmlns:a16="http://schemas.microsoft.com/office/drawing/2014/main" id="{1AD43AD4-4ACA-1042-BE02-9DD73FB5A2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D6BDCA7-D8F6-4265-B0E7-8B3ACA23E52F}" type="slidenum">
              <a:rPr lang="en-US" altLang="ro-RO" smtClean="0">
                <a:solidFill>
                  <a:srgbClr val="000000"/>
                </a:solidFill>
                <a:latin typeface="Arial" panose="020B0604020202020204" pitchFamily="34" charset="0"/>
                <a:cs typeface="Arial" panose="020B0604020202020204" pitchFamily="34" charset="0"/>
              </a:rPr>
              <a:pPr/>
              <a:t>47</a:t>
            </a:fld>
            <a:endParaRPr lang="en-US" altLang="ro-RO">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a:extLst>
              <a:ext uri="{FF2B5EF4-FFF2-40B4-BE49-F238E27FC236}">
                <a16:creationId xmlns:a16="http://schemas.microsoft.com/office/drawing/2014/main" id="{74AC3686-065F-078E-3559-B68757CB4D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a:extLst>
              <a:ext uri="{FF2B5EF4-FFF2-40B4-BE49-F238E27FC236}">
                <a16:creationId xmlns:a16="http://schemas.microsoft.com/office/drawing/2014/main" id="{FAA51D19-3A4C-7D9A-C262-27CFF13E34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o-RO" altLang="ro-RO" b="1"/>
              <a:t>să introduceți </a:t>
            </a:r>
            <a:r>
              <a:rPr lang="ro-RO" altLang="ro-RO"/>
              <a:t>ştampilele cu menţiunea „VOTAT” într-un plic care se sigilează prin aplicarea ştampilei de control a secţiei de votare;</a:t>
            </a:r>
            <a:endParaRPr lang="en-US" altLang="ro-RO"/>
          </a:p>
        </p:txBody>
      </p:sp>
      <p:sp>
        <p:nvSpPr>
          <p:cNvPr id="243716" name="Slide Number Placeholder 3">
            <a:extLst>
              <a:ext uri="{FF2B5EF4-FFF2-40B4-BE49-F238E27FC236}">
                <a16:creationId xmlns:a16="http://schemas.microsoft.com/office/drawing/2014/main" id="{4C1EA3FE-D9E5-44FA-F3C4-876732DFCF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69FB745-EDD1-44B0-8445-54DAE6EA1BCF}" type="slidenum">
              <a:rPr lang="en-US" altLang="ro-RO" smtClean="0">
                <a:solidFill>
                  <a:srgbClr val="000000"/>
                </a:solidFill>
                <a:latin typeface="Arial" panose="020B0604020202020204" pitchFamily="34" charset="0"/>
                <a:cs typeface="Arial" panose="020B0604020202020204" pitchFamily="34" charset="0"/>
              </a:rPr>
              <a:pPr/>
              <a:t>48</a:t>
            </a:fld>
            <a:endParaRPr lang="en-US" altLang="ro-RO">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a:extLst>
              <a:ext uri="{FF2B5EF4-FFF2-40B4-BE49-F238E27FC236}">
                <a16:creationId xmlns:a16="http://schemas.microsoft.com/office/drawing/2014/main" id="{FEEF00EE-F82A-8DB1-AEB4-B3F14536B9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a:extLst>
              <a:ext uri="{FF2B5EF4-FFF2-40B4-BE49-F238E27FC236}">
                <a16:creationId xmlns:a16="http://schemas.microsoft.com/office/drawing/2014/main" id="{04821A39-66DB-E32B-D099-3F953A0F26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o-RO" altLang="ro-RO" b="1"/>
              <a:t>să introduceți </a:t>
            </a:r>
            <a:r>
              <a:rPr lang="ro-RO" altLang="ro-RO"/>
              <a:t>ştampilele cu menţiunea „VOTAT” într-un plic care se sigilează prin aplicarea ştampilei de control a secţiei de votare;</a:t>
            </a:r>
            <a:endParaRPr lang="en-US" altLang="ro-RO"/>
          </a:p>
        </p:txBody>
      </p:sp>
      <p:sp>
        <p:nvSpPr>
          <p:cNvPr id="245764" name="Slide Number Placeholder 3">
            <a:extLst>
              <a:ext uri="{FF2B5EF4-FFF2-40B4-BE49-F238E27FC236}">
                <a16:creationId xmlns:a16="http://schemas.microsoft.com/office/drawing/2014/main" id="{C6686EC1-423C-DAD2-232C-E293735EDC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0B13DAF-40EB-49DD-BB76-E70B1B11DE4B}" type="slidenum">
              <a:rPr lang="en-US" altLang="ro-RO" smtClean="0">
                <a:solidFill>
                  <a:srgbClr val="000000"/>
                </a:solidFill>
                <a:latin typeface="Arial" panose="020B0604020202020204" pitchFamily="34" charset="0"/>
                <a:cs typeface="Arial" panose="020B0604020202020204" pitchFamily="34" charset="0"/>
              </a:rPr>
              <a:pPr/>
              <a:t>49</a:t>
            </a:fld>
            <a:endParaRPr lang="en-US" altLang="ro-RO">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A98468CD-F107-7150-FC29-917BD54609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65C5793E-759B-C402-32B5-F728E2B7A2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53604" name="Slide Number Placeholder 3">
            <a:extLst>
              <a:ext uri="{FF2B5EF4-FFF2-40B4-BE49-F238E27FC236}">
                <a16:creationId xmlns:a16="http://schemas.microsoft.com/office/drawing/2014/main" id="{22D2E9ED-021B-4001-C019-746F9915BD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AC5F9CC-C33F-4160-9085-6FD899737870}" type="slidenum">
              <a:rPr lang="ro-RO" altLang="ro-RO" smtClean="0">
                <a:latin typeface="Arial" panose="020B0604020202020204" pitchFamily="34" charset="0"/>
                <a:cs typeface="Arial" panose="020B0604020202020204" pitchFamily="34" charset="0"/>
              </a:rPr>
              <a:pPr/>
              <a:t>5</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a:extLst>
              <a:ext uri="{FF2B5EF4-FFF2-40B4-BE49-F238E27FC236}">
                <a16:creationId xmlns:a16="http://schemas.microsoft.com/office/drawing/2014/main" id="{F9285EC4-8DE9-25DE-F391-E3EB82491B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a:extLst>
              <a:ext uri="{FF2B5EF4-FFF2-40B4-BE49-F238E27FC236}">
                <a16:creationId xmlns:a16="http://schemas.microsoft.com/office/drawing/2014/main" id="{3B0EF38D-E243-F0DB-8787-278BF55221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o-RO" altLang="ro-RO" b="1"/>
              <a:t>să introduceți </a:t>
            </a:r>
            <a:r>
              <a:rPr lang="ro-RO" altLang="ro-RO"/>
              <a:t>ştampilele cu menţiunea „VOTAT” într-un plic care se sigilează prin aplicarea ştampilei de control a secţiei de votare;</a:t>
            </a:r>
            <a:endParaRPr lang="en-US" altLang="ro-RO"/>
          </a:p>
        </p:txBody>
      </p:sp>
      <p:sp>
        <p:nvSpPr>
          <p:cNvPr id="247812" name="Slide Number Placeholder 3">
            <a:extLst>
              <a:ext uri="{FF2B5EF4-FFF2-40B4-BE49-F238E27FC236}">
                <a16:creationId xmlns:a16="http://schemas.microsoft.com/office/drawing/2014/main" id="{99EADD41-C213-823F-FBEF-09AD2448EC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7C500B2-EFB6-45B0-A6B3-4EE55D280C46}" type="slidenum">
              <a:rPr lang="en-US" altLang="ro-RO" smtClean="0">
                <a:solidFill>
                  <a:srgbClr val="000000"/>
                </a:solidFill>
                <a:latin typeface="Arial" panose="020B0604020202020204" pitchFamily="34" charset="0"/>
                <a:cs typeface="Arial" panose="020B0604020202020204" pitchFamily="34" charset="0"/>
              </a:rPr>
              <a:pPr/>
              <a:t>50</a:t>
            </a:fld>
            <a:endParaRPr lang="en-US" altLang="ro-RO">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a:extLst>
              <a:ext uri="{FF2B5EF4-FFF2-40B4-BE49-F238E27FC236}">
                <a16:creationId xmlns:a16="http://schemas.microsoft.com/office/drawing/2014/main" id="{C19DD82D-FA5F-6E9D-3AB4-194987BF41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a:extLst>
              <a:ext uri="{FF2B5EF4-FFF2-40B4-BE49-F238E27FC236}">
                <a16:creationId xmlns:a16="http://schemas.microsoft.com/office/drawing/2014/main" id="{F9E8632B-6B0B-204B-5E8C-657E18694B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49860" name="Slide Number Placeholder 3">
            <a:extLst>
              <a:ext uri="{FF2B5EF4-FFF2-40B4-BE49-F238E27FC236}">
                <a16:creationId xmlns:a16="http://schemas.microsoft.com/office/drawing/2014/main" id="{31AFA4FE-E934-6077-50E6-3189786D9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103DE0A-8008-47EB-8699-2C6B88D0CDD5}" type="slidenum">
              <a:rPr lang="ro-RO" altLang="ro-RO" smtClean="0">
                <a:latin typeface="Arial" panose="020B0604020202020204" pitchFamily="34" charset="0"/>
                <a:cs typeface="Arial" panose="020B0604020202020204" pitchFamily="34" charset="0"/>
              </a:rPr>
              <a:pPr/>
              <a:t>51</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a:extLst>
              <a:ext uri="{FF2B5EF4-FFF2-40B4-BE49-F238E27FC236}">
                <a16:creationId xmlns:a16="http://schemas.microsoft.com/office/drawing/2014/main" id="{6A76A601-F8E4-375E-3E66-9F1FF0C9C4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a:extLst>
              <a:ext uri="{FF2B5EF4-FFF2-40B4-BE49-F238E27FC236}">
                <a16:creationId xmlns:a16="http://schemas.microsoft.com/office/drawing/2014/main" id="{443E328C-A3BC-4B49-A842-C2DE111DFB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o-RO" altLang="ro-RO" b="1"/>
              <a:t>să introduceți </a:t>
            </a:r>
            <a:r>
              <a:rPr lang="ro-RO" altLang="ro-RO"/>
              <a:t>ştampilele cu menţiunea „VOTAT” într-un plic care se sigilează prin aplicarea ştampilei de control a secţiei de votare;</a:t>
            </a:r>
            <a:endParaRPr lang="en-US" altLang="ro-RO"/>
          </a:p>
        </p:txBody>
      </p:sp>
      <p:sp>
        <p:nvSpPr>
          <p:cNvPr id="251908" name="Slide Number Placeholder 3">
            <a:extLst>
              <a:ext uri="{FF2B5EF4-FFF2-40B4-BE49-F238E27FC236}">
                <a16:creationId xmlns:a16="http://schemas.microsoft.com/office/drawing/2014/main" id="{438A9E71-194C-9695-15C5-65DB16F0AB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4484441-B9D3-44DD-8656-B21F9DF181FF}" type="slidenum">
              <a:rPr lang="en-US" altLang="ro-RO" smtClean="0">
                <a:latin typeface="Arial" panose="020B0604020202020204" pitchFamily="34" charset="0"/>
                <a:cs typeface="Arial" panose="020B0604020202020204" pitchFamily="34" charset="0"/>
              </a:rPr>
              <a:pPr/>
              <a:t>52</a:t>
            </a:fld>
            <a:endParaRPr lang="en-US" altLang="ro-RO">
              <a:latin typeface="Arial" panose="020B0604020202020204" pitchFamily="34" charset="0"/>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a:extLst>
              <a:ext uri="{FF2B5EF4-FFF2-40B4-BE49-F238E27FC236}">
                <a16:creationId xmlns:a16="http://schemas.microsoft.com/office/drawing/2014/main" id="{1780AF86-5E8F-0FFD-E87E-FC73B34D7E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Notes Placeholder 2">
            <a:extLst>
              <a:ext uri="{FF2B5EF4-FFF2-40B4-BE49-F238E27FC236}">
                <a16:creationId xmlns:a16="http://schemas.microsoft.com/office/drawing/2014/main" id="{ADFB552E-FAE5-BB49-D8C7-045AB042E3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o-RO" altLang="ro-RO" b="1"/>
              <a:t>să introduceți </a:t>
            </a:r>
            <a:r>
              <a:rPr lang="ro-RO" altLang="ro-RO"/>
              <a:t>ştampilele cu menţiunea „VOTAT” într-un plic care se sigilează prin aplicarea ştampilei de control a secţiei de votare;</a:t>
            </a:r>
            <a:endParaRPr lang="en-US" altLang="ro-RO"/>
          </a:p>
        </p:txBody>
      </p:sp>
      <p:sp>
        <p:nvSpPr>
          <p:cNvPr id="253956" name="Slide Number Placeholder 3">
            <a:extLst>
              <a:ext uri="{FF2B5EF4-FFF2-40B4-BE49-F238E27FC236}">
                <a16:creationId xmlns:a16="http://schemas.microsoft.com/office/drawing/2014/main" id="{887BA20F-D666-4A74-17C3-034670E092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F462A80-6EB9-4D80-A6E5-33E7562F53A3}" type="slidenum">
              <a:rPr lang="en-US" altLang="ro-RO" smtClean="0">
                <a:latin typeface="Arial" panose="020B0604020202020204" pitchFamily="34" charset="0"/>
                <a:cs typeface="Arial" panose="020B0604020202020204" pitchFamily="34" charset="0"/>
              </a:rPr>
              <a:pPr/>
              <a:t>53</a:t>
            </a:fld>
            <a:endParaRPr lang="en-US" altLang="ro-RO">
              <a:latin typeface="Arial" panose="020B0604020202020204" pitchFamily="34" charset="0"/>
              <a:cs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a:extLst>
              <a:ext uri="{FF2B5EF4-FFF2-40B4-BE49-F238E27FC236}">
                <a16:creationId xmlns:a16="http://schemas.microsoft.com/office/drawing/2014/main" id="{5F0E3DB7-CA00-56BA-1EFB-77F47637F2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Notes Placeholder 2">
            <a:extLst>
              <a:ext uri="{FF2B5EF4-FFF2-40B4-BE49-F238E27FC236}">
                <a16:creationId xmlns:a16="http://schemas.microsoft.com/office/drawing/2014/main" id="{11A3B5AB-AE9B-CE7E-3BF8-5AC024A00A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o-RO" altLang="ro-RO" b="1"/>
              <a:t>să introduceți </a:t>
            </a:r>
            <a:r>
              <a:rPr lang="ro-RO" altLang="ro-RO"/>
              <a:t>ştampilele cu menţiunea „VOTAT” într-un plic care se sigilează prin aplicarea ştampilei de control a secţiei de votare;</a:t>
            </a:r>
            <a:endParaRPr lang="en-US" altLang="ro-RO"/>
          </a:p>
        </p:txBody>
      </p:sp>
      <p:sp>
        <p:nvSpPr>
          <p:cNvPr id="256004" name="Slide Number Placeholder 3">
            <a:extLst>
              <a:ext uri="{FF2B5EF4-FFF2-40B4-BE49-F238E27FC236}">
                <a16:creationId xmlns:a16="http://schemas.microsoft.com/office/drawing/2014/main" id="{27645F94-ED4A-45E1-DE4F-B3F2BC7C19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9F665D-8BDE-4812-820E-F10D40EBF37B}" type="slidenum">
              <a:rPr lang="en-US" altLang="ro-RO" smtClean="0">
                <a:latin typeface="Arial" panose="020B0604020202020204" pitchFamily="34" charset="0"/>
                <a:cs typeface="Arial" panose="020B0604020202020204" pitchFamily="34" charset="0"/>
              </a:rPr>
              <a:pPr/>
              <a:t>54</a:t>
            </a:fld>
            <a:endParaRPr lang="en-US" altLang="ro-RO">
              <a:latin typeface="Arial" panose="020B0604020202020204" pitchFamily="34" charset="0"/>
              <a:cs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a:extLst>
              <a:ext uri="{FF2B5EF4-FFF2-40B4-BE49-F238E27FC236}">
                <a16:creationId xmlns:a16="http://schemas.microsoft.com/office/drawing/2014/main" id="{C4E44499-D7B2-5AC0-5A73-AB1A95D742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a:extLst>
              <a:ext uri="{FF2B5EF4-FFF2-40B4-BE49-F238E27FC236}">
                <a16:creationId xmlns:a16="http://schemas.microsoft.com/office/drawing/2014/main" id="{AF8A4E46-F9E9-67EC-DA57-2181A405A8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58052" name="Slide Number Placeholder 3">
            <a:extLst>
              <a:ext uri="{FF2B5EF4-FFF2-40B4-BE49-F238E27FC236}">
                <a16:creationId xmlns:a16="http://schemas.microsoft.com/office/drawing/2014/main" id="{2634AD94-0323-7DC2-DA0B-8DEF8718E4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0891CF9-F414-43BE-AC08-5969FE6F04C2}" type="slidenum">
              <a:rPr lang="ro-RO" altLang="ro-RO" smtClean="0">
                <a:latin typeface="Arial" panose="020B0604020202020204" pitchFamily="34" charset="0"/>
                <a:cs typeface="Arial" panose="020B0604020202020204" pitchFamily="34" charset="0"/>
              </a:rPr>
              <a:pPr/>
              <a:t>55</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a:extLst>
              <a:ext uri="{FF2B5EF4-FFF2-40B4-BE49-F238E27FC236}">
                <a16:creationId xmlns:a16="http://schemas.microsoft.com/office/drawing/2014/main" id="{7DA96762-9A95-9CF5-F8CD-4400DC4665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a:extLst>
              <a:ext uri="{FF2B5EF4-FFF2-40B4-BE49-F238E27FC236}">
                <a16:creationId xmlns:a16="http://schemas.microsoft.com/office/drawing/2014/main" id="{095E3DAE-48B7-7725-271B-9D17860954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60100" name="Slide Number Placeholder 3">
            <a:extLst>
              <a:ext uri="{FF2B5EF4-FFF2-40B4-BE49-F238E27FC236}">
                <a16:creationId xmlns:a16="http://schemas.microsoft.com/office/drawing/2014/main" id="{01C0B8DA-E433-172B-0B6D-81F1C0D235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FF020E8-9CDA-4BED-AFD7-12BB46A7C1BD}" type="slidenum">
              <a:rPr lang="ro-RO" altLang="ro-RO" smtClean="0">
                <a:latin typeface="Arial" panose="020B0604020202020204" pitchFamily="34" charset="0"/>
                <a:cs typeface="Arial" panose="020B0604020202020204" pitchFamily="34" charset="0"/>
              </a:rPr>
              <a:pPr/>
              <a:t>56</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a:extLst>
              <a:ext uri="{FF2B5EF4-FFF2-40B4-BE49-F238E27FC236}">
                <a16:creationId xmlns:a16="http://schemas.microsoft.com/office/drawing/2014/main" id="{13CBC36B-8D58-4202-342D-D6AE371EC7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Notes Placeholder 2">
            <a:extLst>
              <a:ext uri="{FF2B5EF4-FFF2-40B4-BE49-F238E27FC236}">
                <a16:creationId xmlns:a16="http://schemas.microsoft.com/office/drawing/2014/main" id="{E3D11298-B184-4B09-30CF-F1DC3683C2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62148" name="Slide Number Placeholder 3">
            <a:extLst>
              <a:ext uri="{FF2B5EF4-FFF2-40B4-BE49-F238E27FC236}">
                <a16:creationId xmlns:a16="http://schemas.microsoft.com/office/drawing/2014/main" id="{3718F13D-C141-2635-C500-ED0A711956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514E6F3-B572-4E7F-8D81-EE1FD76CA568}" type="slidenum">
              <a:rPr lang="ro-RO" altLang="ro-RO" smtClean="0">
                <a:latin typeface="Arial" panose="020B0604020202020204" pitchFamily="34" charset="0"/>
                <a:cs typeface="Arial" panose="020B0604020202020204" pitchFamily="34" charset="0"/>
              </a:rPr>
              <a:pPr/>
              <a:t>57</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a:extLst>
              <a:ext uri="{FF2B5EF4-FFF2-40B4-BE49-F238E27FC236}">
                <a16:creationId xmlns:a16="http://schemas.microsoft.com/office/drawing/2014/main" id="{E90998B8-C9DE-3146-1CB2-C38C02BFB3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Notes Placeholder 2">
            <a:extLst>
              <a:ext uri="{FF2B5EF4-FFF2-40B4-BE49-F238E27FC236}">
                <a16:creationId xmlns:a16="http://schemas.microsoft.com/office/drawing/2014/main" id="{8212BA15-0EF9-F4B0-F0BD-83436DE455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64196" name="Slide Number Placeholder 3">
            <a:extLst>
              <a:ext uri="{FF2B5EF4-FFF2-40B4-BE49-F238E27FC236}">
                <a16:creationId xmlns:a16="http://schemas.microsoft.com/office/drawing/2014/main" id="{B70B88C6-C3DA-586E-54D2-D2388E1801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DA15F27-1D03-4200-85B1-F98864CB3DDE}" type="slidenum">
              <a:rPr lang="ro-RO" altLang="ro-RO" smtClean="0">
                <a:latin typeface="Arial" panose="020B0604020202020204" pitchFamily="34" charset="0"/>
                <a:cs typeface="Arial" panose="020B0604020202020204" pitchFamily="34" charset="0"/>
              </a:rPr>
              <a:pPr/>
              <a:t>58</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a:extLst>
              <a:ext uri="{FF2B5EF4-FFF2-40B4-BE49-F238E27FC236}">
                <a16:creationId xmlns:a16="http://schemas.microsoft.com/office/drawing/2014/main" id="{D32E6B30-FF7B-EE58-4D43-6D7EF22A8B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Notes Placeholder 2">
            <a:extLst>
              <a:ext uri="{FF2B5EF4-FFF2-40B4-BE49-F238E27FC236}">
                <a16:creationId xmlns:a16="http://schemas.microsoft.com/office/drawing/2014/main" id="{8CF4B684-698A-96AA-87F9-1D9C21C859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66244" name="Slide Number Placeholder 3">
            <a:extLst>
              <a:ext uri="{FF2B5EF4-FFF2-40B4-BE49-F238E27FC236}">
                <a16:creationId xmlns:a16="http://schemas.microsoft.com/office/drawing/2014/main" id="{881862C0-A52E-15A0-6DC3-07402937B7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6598074-3E73-4D89-98F0-B0035533DF8A}" type="slidenum">
              <a:rPr lang="ro-RO" altLang="ro-RO" smtClean="0">
                <a:latin typeface="Arial" panose="020B0604020202020204" pitchFamily="34" charset="0"/>
                <a:cs typeface="Arial" panose="020B0604020202020204" pitchFamily="34" charset="0"/>
              </a:rPr>
              <a:pPr/>
              <a:t>59</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70B81C51-A10D-906D-D5B8-20B2240D8E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77C0621E-4635-500E-69ED-5AEEF180C0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55652" name="Slide Number Placeholder 3">
            <a:extLst>
              <a:ext uri="{FF2B5EF4-FFF2-40B4-BE49-F238E27FC236}">
                <a16:creationId xmlns:a16="http://schemas.microsoft.com/office/drawing/2014/main" id="{D7BB1C0F-3A19-2A39-6DA1-65042FD41D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15738D7-97E7-4B57-AE0E-CDDBF25DAAE8}" type="slidenum">
              <a:rPr lang="ro-RO" altLang="ro-RO" smtClean="0">
                <a:latin typeface="Arial" panose="020B0604020202020204" pitchFamily="34" charset="0"/>
                <a:cs typeface="Arial" panose="020B0604020202020204" pitchFamily="34" charset="0"/>
              </a:rPr>
              <a:pPr/>
              <a:t>6</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a:extLst>
              <a:ext uri="{FF2B5EF4-FFF2-40B4-BE49-F238E27FC236}">
                <a16:creationId xmlns:a16="http://schemas.microsoft.com/office/drawing/2014/main" id="{2A138F48-5657-1DED-D098-EDEC3E4129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a:extLst>
              <a:ext uri="{FF2B5EF4-FFF2-40B4-BE49-F238E27FC236}">
                <a16:creationId xmlns:a16="http://schemas.microsoft.com/office/drawing/2014/main" id="{5E97F582-0F0F-10C9-2CD3-621D5AA0E0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68292" name="Slide Number Placeholder 3">
            <a:extLst>
              <a:ext uri="{FF2B5EF4-FFF2-40B4-BE49-F238E27FC236}">
                <a16:creationId xmlns:a16="http://schemas.microsoft.com/office/drawing/2014/main" id="{1FCCDD7A-40C6-5305-B317-BA4AA195B1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1152C92-4374-4C2A-B37A-DB128187DA46}" type="slidenum">
              <a:rPr lang="ro-RO" altLang="ro-RO" smtClean="0">
                <a:latin typeface="Arial" panose="020B0604020202020204" pitchFamily="34" charset="0"/>
                <a:cs typeface="Arial" panose="020B0604020202020204" pitchFamily="34" charset="0"/>
              </a:rPr>
              <a:pPr/>
              <a:t>60</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89D132-F0BE-A0ED-3838-5FF5D58F9A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53319889-4488-194D-AC5B-F157013EAA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70340" name="Slide Number Placeholder 3">
            <a:extLst>
              <a:ext uri="{FF2B5EF4-FFF2-40B4-BE49-F238E27FC236}">
                <a16:creationId xmlns:a16="http://schemas.microsoft.com/office/drawing/2014/main" id="{C0F581EA-2B77-3747-0C8D-9C74744B40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7F75EA2-B693-4298-9DC7-97CE3D347E3A}" type="slidenum">
              <a:rPr lang="ro-RO" altLang="ro-RO" smtClean="0">
                <a:latin typeface="Arial" panose="020B0604020202020204" pitchFamily="34" charset="0"/>
                <a:cs typeface="Arial" panose="020B0604020202020204" pitchFamily="34" charset="0"/>
              </a:rPr>
              <a:pPr/>
              <a:t>61</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a:extLst>
              <a:ext uri="{FF2B5EF4-FFF2-40B4-BE49-F238E27FC236}">
                <a16:creationId xmlns:a16="http://schemas.microsoft.com/office/drawing/2014/main" id="{1716C5EA-FF28-2957-1827-3C52A08AD5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Notes Placeholder 2">
            <a:extLst>
              <a:ext uri="{FF2B5EF4-FFF2-40B4-BE49-F238E27FC236}">
                <a16:creationId xmlns:a16="http://schemas.microsoft.com/office/drawing/2014/main" id="{CEBCC5E1-5E02-072E-416D-CA530B3D72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72388" name="Slide Number Placeholder 3">
            <a:extLst>
              <a:ext uri="{FF2B5EF4-FFF2-40B4-BE49-F238E27FC236}">
                <a16:creationId xmlns:a16="http://schemas.microsoft.com/office/drawing/2014/main" id="{5ADF5A7C-6086-7E7D-8DA9-D1710B27A5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94E3AB6-CE63-49FA-A198-EF3AB029B709}" type="slidenum">
              <a:rPr lang="ro-RO" altLang="ro-RO" smtClean="0">
                <a:latin typeface="Arial" panose="020B0604020202020204" pitchFamily="34" charset="0"/>
                <a:cs typeface="Arial" panose="020B0604020202020204" pitchFamily="34" charset="0"/>
              </a:rPr>
              <a:pPr/>
              <a:t>62</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a:extLst>
              <a:ext uri="{FF2B5EF4-FFF2-40B4-BE49-F238E27FC236}">
                <a16:creationId xmlns:a16="http://schemas.microsoft.com/office/drawing/2014/main" id="{38DB0292-21E5-693A-E53C-5E15367349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Notes Placeholder 2">
            <a:extLst>
              <a:ext uri="{FF2B5EF4-FFF2-40B4-BE49-F238E27FC236}">
                <a16:creationId xmlns:a16="http://schemas.microsoft.com/office/drawing/2014/main" id="{8E31487B-D17C-EC0F-056B-093F632894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74436" name="Slide Number Placeholder 3">
            <a:extLst>
              <a:ext uri="{FF2B5EF4-FFF2-40B4-BE49-F238E27FC236}">
                <a16:creationId xmlns:a16="http://schemas.microsoft.com/office/drawing/2014/main" id="{06E3DA17-AA38-BD09-10DB-6E15E432A3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4EC6561-1B9F-44F8-BB13-610D30A5327E}" type="slidenum">
              <a:rPr lang="ro-RO" altLang="ro-RO" smtClean="0">
                <a:latin typeface="Arial" panose="020B0604020202020204" pitchFamily="34" charset="0"/>
                <a:cs typeface="Arial" panose="020B0604020202020204" pitchFamily="34" charset="0"/>
              </a:rPr>
              <a:pPr/>
              <a:t>63</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a:extLst>
              <a:ext uri="{FF2B5EF4-FFF2-40B4-BE49-F238E27FC236}">
                <a16:creationId xmlns:a16="http://schemas.microsoft.com/office/drawing/2014/main" id="{A3D3205A-D82A-2ED6-D612-A11E77C84C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Notes Placeholder 2">
            <a:extLst>
              <a:ext uri="{FF2B5EF4-FFF2-40B4-BE49-F238E27FC236}">
                <a16:creationId xmlns:a16="http://schemas.microsoft.com/office/drawing/2014/main" id="{87BA9D36-20DE-AFFF-6166-C17DC36A51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76484" name="Slide Number Placeholder 3">
            <a:extLst>
              <a:ext uri="{FF2B5EF4-FFF2-40B4-BE49-F238E27FC236}">
                <a16:creationId xmlns:a16="http://schemas.microsoft.com/office/drawing/2014/main" id="{89D869A6-A28A-CAB6-389D-6578F4190E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9C78DA4-443D-4319-967B-C3F77492BCAD}" type="slidenum">
              <a:rPr lang="ro-RO" altLang="ro-RO" smtClean="0">
                <a:latin typeface="Arial" panose="020B0604020202020204" pitchFamily="34" charset="0"/>
                <a:cs typeface="Arial" panose="020B0604020202020204" pitchFamily="34" charset="0"/>
              </a:rPr>
              <a:pPr/>
              <a:t>64</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a:extLst>
              <a:ext uri="{FF2B5EF4-FFF2-40B4-BE49-F238E27FC236}">
                <a16:creationId xmlns:a16="http://schemas.microsoft.com/office/drawing/2014/main" id="{FE28CB7A-440C-17C1-F478-472F090A4A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Notes Placeholder 2">
            <a:extLst>
              <a:ext uri="{FF2B5EF4-FFF2-40B4-BE49-F238E27FC236}">
                <a16:creationId xmlns:a16="http://schemas.microsoft.com/office/drawing/2014/main" id="{149B60C4-9E2F-CE9F-EF90-729DBA7AE6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78532" name="Slide Number Placeholder 3">
            <a:extLst>
              <a:ext uri="{FF2B5EF4-FFF2-40B4-BE49-F238E27FC236}">
                <a16:creationId xmlns:a16="http://schemas.microsoft.com/office/drawing/2014/main" id="{C107AB31-DD55-0943-3DAE-B20D02CC7F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1A50EEE-F290-47C3-A695-007141F0A75D}" type="slidenum">
              <a:rPr lang="ro-RO" altLang="ro-RO" smtClean="0">
                <a:latin typeface="Arial" panose="020B0604020202020204" pitchFamily="34" charset="0"/>
                <a:cs typeface="Arial" panose="020B0604020202020204" pitchFamily="34" charset="0"/>
              </a:rPr>
              <a:pPr/>
              <a:t>65</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a:extLst>
              <a:ext uri="{FF2B5EF4-FFF2-40B4-BE49-F238E27FC236}">
                <a16:creationId xmlns:a16="http://schemas.microsoft.com/office/drawing/2014/main" id="{9138D3A1-8AD6-8AD8-EC64-C5CEF0374D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Notes Placeholder 2">
            <a:extLst>
              <a:ext uri="{FF2B5EF4-FFF2-40B4-BE49-F238E27FC236}">
                <a16:creationId xmlns:a16="http://schemas.microsoft.com/office/drawing/2014/main" id="{C830F977-8C48-6109-95B1-E10FAEC7A4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80580" name="Slide Number Placeholder 3">
            <a:extLst>
              <a:ext uri="{FF2B5EF4-FFF2-40B4-BE49-F238E27FC236}">
                <a16:creationId xmlns:a16="http://schemas.microsoft.com/office/drawing/2014/main" id="{4C7773BC-9A0B-3FAA-8085-C4F4A07209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EBCF02D-C4D8-4D40-B454-ACABE017B1A0}" type="slidenum">
              <a:rPr lang="ro-RO" altLang="ro-RO" smtClean="0">
                <a:latin typeface="Arial" panose="020B0604020202020204" pitchFamily="34" charset="0"/>
                <a:cs typeface="Arial" panose="020B0604020202020204" pitchFamily="34" charset="0"/>
              </a:rPr>
              <a:pPr/>
              <a:t>66</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a:extLst>
              <a:ext uri="{FF2B5EF4-FFF2-40B4-BE49-F238E27FC236}">
                <a16:creationId xmlns:a16="http://schemas.microsoft.com/office/drawing/2014/main" id="{16A429ED-6BC8-BA7C-EBBA-F51EEC0D71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Notes Placeholder 2">
            <a:extLst>
              <a:ext uri="{FF2B5EF4-FFF2-40B4-BE49-F238E27FC236}">
                <a16:creationId xmlns:a16="http://schemas.microsoft.com/office/drawing/2014/main" id="{68A561AD-00D2-710A-1E63-C24002C428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82628" name="Slide Number Placeholder 3">
            <a:extLst>
              <a:ext uri="{FF2B5EF4-FFF2-40B4-BE49-F238E27FC236}">
                <a16:creationId xmlns:a16="http://schemas.microsoft.com/office/drawing/2014/main" id="{8F2704FE-1C49-4C29-3DEA-4F836FDA7C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7DB62CB-33CC-476C-B099-CEF8848D553E}" type="slidenum">
              <a:rPr lang="ro-RO" altLang="ro-RO" smtClean="0">
                <a:latin typeface="Arial" panose="020B0604020202020204" pitchFamily="34" charset="0"/>
                <a:cs typeface="Arial" panose="020B0604020202020204" pitchFamily="34" charset="0"/>
              </a:rPr>
              <a:pPr/>
              <a:t>67</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a:extLst>
              <a:ext uri="{FF2B5EF4-FFF2-40B4-BE49-F238E27FC236}">
                <a16:creationId xmlns:a16="http://schemas.microsoft.com/office/drawing/2014/main" id="{846C3F1A-B423-7A31-CE5E-E61FEBD178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Notes Placeholder 2">
            <a:extLst>
              <a:ext uri="{FF2B5EF4-FFF2-40B4-BE49-F238E27FC236}">
                <a16:creationId xmlns:a16="http://schemas.microsoft.com/office/drawing/2014/main" id="{0F1B8D6A-0C76-BC08-B9CA-3DA5A4A00D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84676" name="Slide Number Placeholder 3">
            <a:extLst>
              <a:ext uri="{FF2B5EF4-FFF2-40B4-BE49-F238E27FC236}">
                <a16:creationId xmlns:a16="http://schemas.microsoft.com/office/drawing/2014/main" id="{49981623-7CCA-B1B2-02C2-E581F0677A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0E4F39-4F73-4F73-9694-FBEEA6CA61A7}" type="slidenum">
              <a:rPr lang="ro-RO" altLang="ro-RO" smtClean="0">
                <a:latin typeface="Arial" panose="020B0604020202020204" pitchFamily="34" charset="0"/>
                <a:cs typeface="Arial" panose="020B0604020202020204" pitchFamily="34" charset="0"/>
              </a:rPr>
              <a:pPr/>
              <a:t>68</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a:extLst>
              <a:ext uri="{FF2B5EF4-FFF2-40B4-BE49-F238E27FC236}">
                <a16:creationId xmlns:a16="http://schemas.microsoft.com/office/drawing/2014/main" id="{A8BBC439-24B0-132B-3378-0724154B9A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Notes Placeholder 2">
            <a:extLst>
              <a:ext uri="{FF2B5EF4-FFF2-40B4-BE49-F238E27FC236}">
                <a16:creationId xmlns:a16="http://schemas.microsoft.com/office/drawing/2014/main" id="{D5FD1564-86BE-D12B-0959-B715749314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86724" name="Slide Number Placeholder 3">
            <a:extLst>
              <a:ext uri="{FF2B5EF4-FFF2-40B4-BE49-F238E27FC236}">
                <a16:creationId xmlns:a16="http://schemas.microsoft.com/office/drawing/2014/main" id="{29280FA7-20A2-6DB1-5203-797A01D87C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0BE5ED0-D269-40C6-9646-52E179E29A0A}" type="slidenum">
              <a:rPr lang="ro-RO" altLang="ro-RO" smtClean="0">
                <a:latin typeface="Arial" panose="020B0604020202020204" pitchFamily="34" charset="0"/>
                <a:cs typeface="Arial" panose="020B0604020202020204" pitchFamily="34" charset="0"/>
              </a:rPr>
              <a:pPr/>
              <a:t>69</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22889DCB-A0EE-9825-95AE-91C6DED44B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a:extLst>
              <a:ext uri="{FF2B5EF4-FFF2-40B4-BE49-F238E27FC236}">
                <a16:creationId xmlns:a16="http://schemas.microsoft.com/office/drawing/2014/main" id="{C5FA5BCE-C32B-691D-F98A-5CB1DE855B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57700" name="Slide Number Placeholder 3">
            <a:extLst>
              <a:ext uri="{FF2B5EF4-FFF2-40B4-BE49-F238E27FC236}">
                <a16:creationId xmlns:a16="http://schemas.microsoft.com/office/drawing/2014/main" id="{3B682308-B4D1-EE0D-D266-6381F8499A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02B3AFB-0837-406E-ACA9-FAA3A688DD5D}" type="slidenum">
              <a:rPr lang="ro-RO" altLang="ro-RO" smtClean="0">
                <a:latin typeface="Arial" panose="020B0604020202020204" pitchFamily="34" charset="0"/>
                <a:cs typeface="Arial" panose="020B0604020202020204" pitchFamily="34" charset="0"/>
              </a:rPr>
              <a:pPr/>
              <a:t>7</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a:extLst>
              <a:ext uri="{FF2B5EF4-FFF2-40B4-BE49-F238E27FC236}">
                <a16:creationId xmlns:a16="http://schemas.microsoft.com/office/drawing/2014/main" id="{EC35BA83-65A2-EA06-AEAC-735C49681E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Notes Placeholder 2">
            <a:extLst>
              <a:ext uri="{FF2B5EF4-FFF2-40B4-BE49-F238E27FC236}">
                <a16:creationId xmlns:a16="http://schemas.microsoft.com/office/drawing/2014/main" id="{C0081C38-6FA1-999A-B81A-543AA8E1CD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88772" name="Slide Number Placeholder 3">
            <a:extLst>
              <a:ext uri="{FF2B5EF4-FFF2-40B4-BE49-F238E27FC236}">
                <a16:creationId xmlns:a16="http://schemas.microsoft.com/office/drawing/2014/main" id="{75098F91-F330-5521-0DF1-EDFBBFFE8D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1FB65AA-6559-4C15-A252-26B6AF6DE816}" type="slidenum">
              <a:rPr lang="ro-RO" altLang="ro-RO" smtClean="0">
                <a:latin typeface="Arial" panose="020B0604020202020204" pitchFamily="34" charset="0"/>
                <a:cs typeface="Arial" panose="020B0604020202020204" pitchFamily="34" charset="0"/>
              </a:rPr>
              <a:pPr/>
              <a:t>70</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a:extLst>
              <a:ext uri="{FF2B5EF4-FFF2-40B4-BE49-F238E27FC236}">
                <a16:creationId xmlns:a16="http://schemas.microsoft.com/office/drawing/2014/main" id="{6C6CAA38-B2B6-C8C3-3282-BA2541DCB0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a:extLst>
              <a:ext uri="{FF2B5EF4-FFF2-40B4-BE49-F238E27FC236}">
                <a16:creationId xmlns:a16="http://schemas.microsoft.com/office/drawing/2014/main" id="{91AC71D0-2E3B-40E6-66AC-5AB8D3B9D9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90820" name="Slide Number Placeholder 3">
            <a:extLst>
              <a:ext uri="{FF2B5EF4-FFF2-40B4-BE49-F238E27FC236}">
                <a16:creationId xmlns:a16="http://schemas.microsoft.com/office/drawing/2014/main" id="{2BDE3855-C657-D236-CA73-DFCC7BB051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7199917-EA28-4DCE-8E56-94753C12AE7E}" type="slidenum">
              <a:rPr lang="ro-RO" altLang="ro-RO" smtClean="0">
                <a:latin typeface="Arial" panose="020B0604020202020204" pitchFamily="34" charset="0"/>
                <a:cs typeface="Arial" panose="020B0604020202020204" pitchFamily="34" charset="0"/>
              </a:rPr>
              <a:pPr/>
              <a:t>71</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a:extLst>
              <a:ext uri="{FF2B5EF4-FFF2-40B4-BE49-F238E27FC236}">
                <a16:creationId xmlns:a16="http://schemas.microsoft.com/office/drawing/2014/main" id="{E80C598B-B8BE-52BB-B92B-21F199AF85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a:extLst>
              <a:ext uri="{FF2B5EF4-FFF2-40B4-BE49-F238E27FC236}">
                <a16:creationId xmlns:a16="http://schemas.microsoft.com/office/drawing/2014/main" id="{70D27B8C-A3DD-B479-6985-06D8E8FC11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92868" name="Slide Number Placeholder 3">
            <a:extLst>
              <a:ext uri="{FF2B5EF4-FFF2-40B4-BE49-F238E27FC236}">
                <a16:creationId xmlns:a16="http://schemas.microsoft.com/office/drawing/2014/main" id="{24140BCD-38CB-0A33-3232-04E5323FF2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FD24993-D143-4FC8-A3B1-FCBCD4D2F80C}" type="slidenum">
              <a:rPr lang="ro-RO" altLang="ro-RO" smtClean="0">
                <a:latin typeface="Arial" panose="020B0604020202020204" pitchFamily="34" charset="0"/>
                <a:cs typeface="Arial" panose="020B0604020202020204" pitchFamily="34" charset="0"/>
              </a:rPr>
              <a:pPr/>
              <a:t>72</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a:extLst>
              <a:ext uri="{FF2B5EF4-FFF2-40B4-BE49-F238E27FC236}">
                <a16:creationId xmlns:a16="http://schemas.microsoft.com/office/drawing/2014/main" id="{54001FFB-0AB9-D274-F321-2327DAE9BB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a:extLst>
              <a:ext uri="{FF2B5EF4-FFF2-40B4-BE49-F238E27FC236}">
                <a16:creationId xmlns:a16="http://schemas.microsoft.com/office/drawing/2014/main" id="{B5BF2FD6-3AC4-E80C-A211-F310E3DDFE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94916" name="Slide Number Placeholder 3">
            <a:extLst>
              <a:ext uri="{FF2B5EF4-FFF2-40B4-BE49-F238E27FC236}">
                <a16:creationId xmlns:a16="http://schemas.microsoft.com/office/drawing/2014/main" id="{9995A81E-0C47-5659-7F72-6E555CF6C4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0F16868-2572-4EAE-AA98-5D3BF7C60AA3}" type="slidenum">
              <a:rPr lang="ro-RO" altLang="ro-RO" smtClean="0">
                <a:latin typeface="Arial" panose="020B0604020202020204" pitchFamily="34" charset="0"/>
                <a:cs typeface="Arial" panose="020B0604020202020204" pitchFamily="34" charset="0"/>
              </a:rPr>
              <a:pPr/>
              <a:t>73</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a:extLst>
              <a:ext uri="{FF2B5EF4-FFF2-40B4-BE49-F238E27FC236}">
                <a16:creationId xmlns:a16="http://schemas.microsoft.com/office/drawing/2014/main" id="{50F3E33F-3126-A808-6C74-50B25BB9FC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Notes Placeholder 2">
            <a:extLst>
              <a:ext uri="{FF2B5EF4-FFF2-40B4-BE49-F238E27FC236}">
                <a16:creationId xmlns:a16="http://schemas.microsoft.com/office/drawing/2014/main" id="{08344530-1B66-7323-7442-533802A91D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96964" name="Slide Number Placeholder 3">
            <a:extLst>
              <a:ext uri="{FF2B5EF4-FFF2-40B4-BE49-F238E27FC236}">
                <a16:creationId xmlns:a16="http://schemas.microsoft.com/office/drawing/2014/main" id="{16A109F1-0C81-43B5-4084-C165ACEA82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1688F7B-87DB-4F69-A7E1-96A8DC3457EB}" type="slidenum">
              <a:rPr lang="ro-RO" altLang="ro-RO" smtClean="0">
                <a:latin typeface="Arial" panose="020B0604020202020204" pitchFamily="34" charset="0"/>
                <a:cs typeface="Arial" panose="020B0604020202020204" pitchFamily="34" charset="0"/>
              </a:rPr>
              <a:pPr/>
              <a:t>74</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a:extLst>
              <a:ext uri="{FF2B5EF4-FFF2-40B4-BE49-F238E27FC236}">
                <a16:creationId xmlns:a16="http://schemas.microsoft.com/office/drawing/2014/main" id="{895CC9F3-8C9A-0220-21B6-4ED08B6B52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Notes Placeholder 2">
            <a:extLst>
              <a:ext uri="{FF2B5EF4-FFF2-40B4-BE49-F238E27FC236}">
                <a16:creationId xmlns:a16="http://schemas.microsoft.com/office/drawing/2014/main" id="{7C877822-597D-575F-83A8-F7EFA5F3C5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299012" name="Slide Number Placeholder 3">
            <a:extLst>
              <a:ext uri="{FF2B5EF4-FFF2-40B4-BE49-F238E27FC236}">
                <a16:creationId xmlns:a16="http://schemas.microsoft.com/office/drawing/2014/main" id="{9BF0B7BD-DAAF-D880-AB4C-DB4F228515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7F7F362-4BF9-4482-AF39-C912AE0ADBE1}" type="slidenum">
              <a:rPr lang="ro-RO" altLang="ro-RO" smtClean="0">
                <a:latin typeface="Arial" panose="020B0604020202020204" pitchFamily="34" charset="0"/>
                <a:cs typeface="Arial" panose="020B0604020202020204" pitchFamily="34" charset="0"/>
              </a:rPr>
              <a:pPr/>
              <a:t>75</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a:extLst>
              <a:ext uri="{FF2B5EF4-FFF2-40B4-BE49-F238E27FC236}">
                <a16:creationId xmlns:a16="http://schemas.microsoft.com/office/drawing/2014/main" id="{362BA099-2EC3-41BF-1206-908AF39BDB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Notes Placeholder 2">
            <a:extLst>
              <a:ext uri="{FF2B5EF4-FFF2-40B4-BE49-F238E27FC236}">
                <a16:creationId xmlns:a16="http://schemas.microsoft.com/office/drawing/2014/main" id="{7AF2B872-CF4B-8D91-2DCB-7D5FBB1EDB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01060" name="Slide Number Placeholder 3">
            <a:extLst>
              <a:ext uri="{FF2B5EF4-FFF2-40B4-BE49-F238E27FC236}">
                <a16:creationId xmlns:a16="http://schemas.microsoft.com/office/drawing/2014/main" id="{99DEA411-218D-2F87-DCEF-D428E9125A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4852869-F626-41B2-92A2-63A00A038BBC}" type="slidenum">
              <a:rPr lang="ro-RO" altLang="ro-RO" smtClean="0">
                <a:latin typeface="Arial" panose="020B0604020202020204" pitchFamily="34" charset="0"/>
                <a:cs typeface="Arial" panose="020B0604020202020204" pitchFamily="34" charset="0"/>
              </a:rPr>
              <a:pPr/>
              <a:t>76</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a:extLst>
              <a:ext uri="{FF2B5EF4-FFF2-40B4-BE49-F238E27FC236}">
                <a16:creationId xmlns:a16="http://schemas.microsoft.com/office/drawing/2014/main" id="{DB3A0F46-4216-FED4-FB6C-7F505C600B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a:extLst>
              <a:ext uri="{FF2B5EF4-FFF2-40B4-BE49-F238E27FC236}">
                <a16:creationId xmlns:a16="http://schemas.microsoft.com/office/drawing/2014/main" id="{4D633103-B15B-A6FF-51C4-30D3A36F7C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03108" name="Slide Number Placeholder 3">
            <a:extLst>
              <a:ext uri="{FF2B5EF4-FFF2-40B4-BE49-F238E27FC236}">
                <a16:creationId xmlns:a16="http://schemas.microsoft.com/office/drawing/2014/main" id="{8C813816-70C6-FADB-A606-B584734352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C77FC88-3ADF-4E81-ABF1-AE37AAAA10C1}" type="slidenum">
              <a:rPr lang="ro-RO" altLang="ro-RO" smtClean="0">
                <a:latin typeface="Arial" panose="020B0604020202020204" pitchFamily="34" charset="0"/>
                <a:cs typeface="Arial" panose="020B0604020202020204" pitchFamily="34" charset="0"/>
              </a:rPr>
              <a:pPr/>
              <a:t>77</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a:extLst>
              <a:ext uri="{FF2B5EF4-FFF2-40B4-BE49-F238E27FC236}">
                <a16:creationId xmlns:a16="http://schemas.microsoft.com/office/drawing/2014/main" id="{DF0433B8-C5C6-CFF1-E33B-56D5C1B3F5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Notes Placeholder 2">
            <a:extLst>
              <a:ext uri="{FF2B5EF4-FFF2-40B4-BE49-F238E27FC236}">
                <a16:creationId xmlns:a16="http://schemas.microsoft.com/office/drawing/2014/main" id="{929EDFEB-2119-B741-23DC-D0B2846A90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05156" name="Slide Number Placeholder 3">
            <a:extLst>
              <a:ext uri="{FF2B5EF4-FFF2-40B4-BE49-F238E27FC236}">
                <a16:creationId xmlns:a16="http://schemas.microsoft.com/office/drawing/2014/main" id="{C6114BA9-B6D4-3BE0-1144-208B256C9F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2F97B32-F31F-484C-84AF-D48050056AE6}" type="slidenum">
              <a:rPr lang="ro-RO" altLang="ro-RO" smtClean="0">
                <a:latin typeface="Arial" panose="020B0604020202020204" pitchFamily="34" charset="0"/>
                <a:cs typeface="Arial" panose="020B0604020202020204" pitchFamily="34" charset="0"/>
              </a:rPr>
              <a:pPr/>
              <a:t>78</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a:extLst>
              <a:ext uri="{FF2B5EF4-FFF2-40B4-BE49-F238E27FC236}">
                <a16:creationId xmlns:a16="http://schemas.microsoft.com/office/drawing/2014/main" id="{9F0990EC-6EFE-3835-1020-76FA4948D7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Notes Placeholder 2">
            <a:extLst>
              <a:ext uri="{FF2B5EF4-FFF2-40B4-BE49-F238E27FC236}">
                <a16:creationId xmlns:a16="http://schemas.microsoft.com/office/drawing/2014/main" id="{2955998C-D855-102D-E736-D5211336B4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07204" name="Slide Number Placeholder 3">
            <a:extLst>
              <a:ext uri="{FF2B5EF4-FFF2-40B4-BE49-F238E27FC236}">
                <a16:creationId xmlns:a16="http://schemas.microsoft.com/office/drawing/2014/main" id="{4A286B92-937E-E2E7-CED5-BD9E1FD148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3FEF2BD-E6D0-4452-988A-30B641952C35}" type="slidenum">
              <a:rPr lang="ro-RO" altLang="ro-RO" smtClean="0">
                <a:latin typeface="Arial" panose="020B0604020202020204" pitchFamily="34" charset="0"/>
                <a:cs typeface="Arial" panose="020B0604020202020204" pitchFamily="34" charset="0"/>
              </a:rPr>
              <a:pPr/>
              <a:t>79</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53D4B02A-786E-35CA-6D52-BB2AADC12C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a:extLst>
              <a:ext uri="{FF2B5EF4-FFF2-40B4-BE49-F238E27FC236}">
                <a16:creationId xmlns:a16="http://schemas.microsoft.com/office/drawing/2014/main" id="{2BF6DB88-6BA5-FC27-4854-FCD53C3F6F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59748" name="Slide Number Placeholder 3">
            <a:extLst>
              <a:ext uri="{FF2B5EF4-FFF2-40B4-BE49-F238E27FC236}">
                <a16:creationId xmlns:a16="http://schemas.microsoft.com/office/drawing/2014/main" id="{A94D2F4E-19B0-1BF8-46FA-A328286FFF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7859580-E4B2-4621-864A-EE639E39F68A}" type="slidenum">
              <a:rPr lang="ro-RO" altLang="ro-RO" smtClean="0">
                <a:latin typeface="Arial" panose="020B0604020202020204" pitchFamily="34" charset="0"/>
                <a:cs typeface="Arial" panose="020B0604020202020204" pitchFamily="34" charset="0"/>
              </a:rPr>
              <a:pPr/>
              <a:t>8</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a:extLst>
              <a:ext uri="{FF2B5EF4-FFF2-40B4-BE49-F238E27FC236}">
                <a16:creationId xmlns:a16="http://schemas.microsoft.com/office/drawing/2014/main" id="{E3553969-9EB0-E673-2976-D99997625B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Notes Placeholder 2">
            <a:extLst>
              <a:ext uri="{FF2B5EF4-FFF2-40B4-BE49-F238E27FC236}">
                <a16:creationId xmlns:a16="http://schemas.microsoft.com/office/drawing/2014/main" id="{FCF5BC39-3172-6F4B-220E-9254425BE4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10276" name="Slide Number Placeholder 3">
            <a:extLst>
              <a:ext uri="{FF2B5EF4-FFF2-40B4-BE49-F238E27FC236}">
                <a16:creationId xmlns:a16="http://schemas.microsoft.com/office/drawing/2014/main" id="{AC3E246A-3C24-4369-615E-A75A0CA9D0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4055807-2802-4251-B687-308D0D8E8687}" type="slidenum">
              <a:rPr lang="ro-RO" altLang="ro-RO" smtClean="0">
                <a:latin typeface="Arial" panose="020B0604020202020204" pitchFamily="34" charset="0"/>
                <a:cs typeface="Arial" panose="020B0604020202020204" pitchFamily="34" charset="0"/>
              </a:rPr>
              <a:pPr/>
              <a:t>81</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a:extLst>
              <a:ext uri="{FF2B5EF4-FFF2-40B4-BE49-F238E27FC236}">
                <a16:creationId xmlns:a16="http://schemas.microsoft.com/office/drawing/2014/main" id="{02E3CB2B-2F33-38D1-8EFD-560C338839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Notes Placeholder 2">
            <a:extLst>
              <a:ext uri="{FF2B5EF4-FFF2-40B4-BE49-F238E27FC236}">
                <a16:creationId xmlns:a16="http://schemas.microsoft.com/office/drawing/2014/main" id="{9BB7FB8B-610E-021E-DC27-A563873FC9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12324" name="Slide Number Placeholder 3">
            <a:extLst>
              <a:ext uri="{FF2B5EF4-FFF2-40B4-BE49-F238E27FC236}">
                <a16:creationId xmlns:a16="http://schemas.microsoft.com/office/drawing/2014/main" id="{8DFF20F5-37EA-7EF7-FBD9-129C85411E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DD22593-E791-4F2D-B3D0-03FCF9A9591C}" type="slidenum">
              <a:rPr lang="ro-RO" altLang="ro-RO" smtClean="0"/>
              <a:pPr/>
              <a:t>82</a:t>
            </a:fld>
            <a:endParaRPr lang="ro-RO" altLang="ro-RO"/>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a:extLst>
              <a:ext uri="{FF2B5EF4-FFF2-40B4-BE49-F238E27FC236}">
                <a16:creationId xmlns:a16="http://schemas.microsoft.com/office/drawing/2014/main" id="{74811E9A-8E68-1182-D932-6B69A0AB6F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Notes Placeholder 2">
            <a:extLst>
              <a:ext uri="{FF2B5EF4-FFF2-40B4-BE49-F238E27FC236}">
                <a16:creationId xmlns:a16="http://schemas.microsoft.com/office/drawing/2014/main" id="{1346D824-710D-D244-0E61-B58CF093A2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14372" name="Slide Number Placeholder 3">
            <a:extLst>
              <a:ext uri="{FF2B5EF4-FFF2-40B4-BE49-F238E27FC236}">
                <a16:creationId xmlns:a16="http://schemas.microsoft.com/office/drawing/2014/main" id="{555CFCDA-88AE-2AD3-DF3B-E69418B1CA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C05619E-DF0E-461A-9096-B2F9A2D07663}" type="slidenum">
              <a:rPr lang="ro-RO" altLang="ro-RO" smtClean="0">
                <a:latin typeface="Arial" panose="020B0604020202020204" pitchFamily="34" charset="0"/>
                <a:cs typeface="Arial" panose="020B0604020202020204" pitchFamily="34" charset="0"/>
              </a:rPr>
              <a:pPr/>
              <a:t>83</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a:extLst>
              <a:ext uri="{FF2B5EF4-FFF2-40B4-BE49-F238E27FC236}">
                <a16:creationId xmlns:a16="http://schemas.microsoft.com/office/drawing/2014/main" id="{462E8213-E7F0-4EEF-C30D-49D749272E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Notes Placeholder 2">
            <a:extLst>
              <a:ext uri="{FF2B5EF4-FFF2-40B4-BE49-F238E27FC236}">
                <a16:creationId xmlns:a16="http://schemas.microsoft.com/office/drawing/2014/main" id="{BF5E1E42-2F68-8D4E-B0EA-85F7CFB4F9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16420" name="Slide Number Placeholder 3">
            <a:extLst>
              <a:ext uri="{FF2B5EF4-FFF2-40B4-BE49-F238E27FC236}">
                <a16:creationId xmlns:a16="http://schemas.microsoft.com/office/drawing/2014/main" id="{E71AEE5B-B616-04DF-489C-BCA8574624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36FE9D6-2854-4B14-A978-F8065DB41B54}" type="slidenum">
              <a:rPr lang="ro-RO" altLang="ro-RO" smtClean="0">
                <a:latin typeface="Arial" panose="020B0604020202020204" pitchFamily="34" charset="0"/>
                <a:cs typeface="Arial" panose="020B0604020202020204" pitchFamily="34" charset="0"/>
              </a:rPr>
              <a:pPr/>
              <a:t>84</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a:extLst>
              <a:ext uri="{FF2B5EF4-FFF2-40B4-BE49-F238E27FC236}">
                <a16:creationId xmlns:a16="http://schemas.microsoft.com/office/drawing/2014/main" id="{55A2FF3C-CAC0-76F5-B790-C8B13DE251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Notes Placeholder 2">
            <a:extLst>
              <a:ext uri="{FF2B5EF4-FFF2-40B4-BE49-F238E27FC236}">
                <a16:creationId xmlns:a16="http://schemas.microsoft.com/office/drawing/2014/main" id="{BC3341AA-6118-03F7-BC76-872A4077F7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18468" name="Slide Number Placeholder 3">
            <a:extLst>
              <a:ext uri="{FF2B5EF4-FFF2-40B4-BE49-F238E27FC236}">
                <a16:creationId xmlns:a16="http://schemas.microsoft.com/office/drawing/2014/main" id="{3977F391-22C4-A2D6-A2DA-6C7BFB0F40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530CFD7-B202-46D2-B11E-2F2F975221E8}" type="slidenum">
              <a:rPr lang="ro-RO" altLang="ro-RO" smtClean="0">
                <a:latin typeface="Arial" panose="020B0604020202020204" pitchFamily="34" charset="0"/>
                <a:cs typeface="Arial" panose="020B0604020202020204" pitchFamily="34" charset="0"/>
              </a:rPr>
              <a:pPr/>
              <a:t>85</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a:extLst>
              <a:ext uri="{FF2B5EF4-FFF2-40B4-BE49-F238E27FC236}">
                <a16:creationId xmlns:a16="http://schemas.microsoft.com/office/drawing/2014/main" id="{80D7A389-B950-B982-8A7F-163D86A996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Notes Placeholder 2">
            <a:extLst>
              <a:ext uri="{FF2B5EF4-FFF2-40B4-BE49-F238E27FC236}">
                <a16:creationId xmlns:a16="http://schemas.microsoft.com/office/drawing/2014/main" id="{2BC0545B-B5A7-F7B5-359F-5D612C23D4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20516" name="Slide Number Placeholder 3">
            <a:extLst>
              <a:ext uri="{FF2B5EF4-FFF2-40B4-BE49-F238E27FC236}">
                <a16:creationId xmlns:a16="http://schemas.microsoft.com/office/drawing/2014/main" id="{89444927-FF1F-7CF1-6D86-DDD9F622DD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FED4F88-8251-458D-B597-A445923E605F}" type="slidenum">
              <a:rPr lang="ro-RO" altLang="ro-RO" smtClean="0">
                <a:latin typeface="Arial" panose="020B0604020202020204" pitchFamily="34" charset="0"/>
                <a:cs typeface="Arial" panose="020B0604020202020204" pitchFamily="34" charset="0"/>
              </a:rPr>
              <a:pPr/>
              <a:t>86</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a:extLst>
              <a:ext uri="{FF2B5EF4-FFF2-40B4-BE49-F238E27FC236}">
                <a16:creationId xmlns:a16="http://schemas.microsoft.com/office/drawing/2014/main" id="{A4681602-F7A7-3306-7989-47D4E60EDA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Notes Placeholder 2">
            <a:extLst>
              <a:ext uri="{FF2B5EF4-FFF2-40B4-BE49-F238E27FC236}">
                <a16:creationId xmlns:a16="http://schemas.microsoft.com/office/drawing/2014/main" id="{F54DCE6A-5724-E232-38DD-2A1EDE5676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22564" name="Slide Number Placeholder 3">
            <a:extLst>
              <a:ext uri="{FF2B5EF4-FFF2-40B4-BE49-F238E27FC236}">
                <a16:creationId xmlns:a16="http://schemas.microsoft.com/office/drawing/2014/main" id="{BCFC316D-5879-ED40-0853-1AF42D09F7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0B690FE-0497-46AB-BEAA-89C9D826915D}" type="slidenum">
              <a:rPr lang="ro-RO" altLang="ro-RO" smtClean="0">
                <a:latin typeface="Arial" panose="020B0604020202020204" pitchFamily="34" charset="0"/>
                <a:cs typeface="Arial" panose="020B0604020202020204" pitchFamily="34" charset="0"/>
              </a:rPr>
              <a:pPr/>
              <a:t>87</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a:extLst>
              <a:ext uri="{FF2B5EF4-FFF2-40B4-BE49-F238E27FC236}">
                <a16:creationId xmlns:a16="http://schemas.microsoft.com/office/drawing/2014/main" id="{0D9AE9A4-06DD-3F60-3EFD-A0F5857922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Notes Placeholder 2">
            <a:extLst>
              <a:ext uri="{FF2B5EF4-FFF2-40B4-BE49-F238E27FC236}">
                <a16:creationId xmlns:a16="http://schemas.microsoft.com/office/drawing/2014/main" id="{BD93D6A1-5F2D-6B85-28E6-37E5FD2D27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24612" name="Slide Number Placeholder 3">
            <a:extLst>
              <a:ext uri="{FF2B5EF4-FFF2-40B4-BE49-F238E27FC236}">
                <a16:creationId xmlns:a16="http://schemas.microsoft.com/office/drawing/2014/main" id="{E7E947FB-A828-37F1-60D8-E05E87F774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8940758-0446-49E0-A209-521C55F91BFC}" type="slidenum">
              <a:rPr lang="ro-RO" altLang="ro-RO" smtClean="0">
                <a:latin typeface="Arial" panose="020B0604020202020204" pitchFamily="34" charset="0"/>
                <a:cs typeface="Arial" panose="020B0604020202020204" pitchFamily="34" charset="0"/>
              </a:rPr>
              <a:pPr/>
              <a:t>88</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a:extLst>
              <a:ext uri="{FF2B5EF4-FFF2-40B4-BE49-F238E27FC236}">
                <a16:creationId xmlns:a16="http://schemas.microsoft.com/office/drawing/2014/main" id="{EA705844-BA60-D8A2-205C-C223D33E51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a:extLst>
              <a:ext uri="{FF2B5EF4-FFF2-40B4-BE49-F238E27FC236}">
                <a16:creationId xmlns:a16="http://schemas.microsoft.com/office/drawing/2014/main" id="{80825E6D-DEB5-9CBE-1FA4-E43C1DB72A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26660" name="Slide Number Placeholder 3">
            <a:extLst>
              <a:ext uri="{FF2B5EF4-FFF2-40B4-BE49-F238E27FC236}">
                <a16:creationId xmlns:a16="http://schemas.microsoft.com/office/drawing/2014/main" id="{68C03971-026B-DAC2-0E84-A16D798EE9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22DF70F-A3C8-41E3-8F3C-FB35F993CFEF}" type="slidenum">
              <a:rPr lang="ro-RO" altLang="ro-RO" smtClean="0">
                <a:latin typeface="Arial" panose="020B0604020202020204" pitchFamily="34" charset="0"/>
                <a:cs typeface="Arial" panose="020B0604020202020204" pitchFamily="34" charset="0"/>
              </a:rPr>
              <a:pPr/>
              <a:t>89</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a:extLst>
              <a:ext uri="{FF2B5EF4-FFF2-40B4-BE49-F238E27FC236}">
                <a16:creationId xmlns:a16="http://schemas.microsoft.com/office/drawing/2014/main" id="{A28BA09A-5474-C685-EFB3-8B1FF02490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Notes Placeholder 2">
            <a:extLst>
              <a:ext uri="{FF2B5EF4-FFF2-40B4-BE49-F238E27FC236}">
                <a16:creationId xmlns:a16="http://schemas.microsoft.com/office/drawing/2014/main" id="{B0C7BAAB-09AD-EBC0-D6A5-70E533A1E7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28708" name="Slide Number Placeholder 3">
            <a:extLst>
              <a:ext uri="{FF2B5EF4-FFF2-40B4-BE49-F238E27FC236}">
                <a16:creationId xmlns:a16="http://schemas.microsoft.com/office/drawing/2014/main" id="{50AB4846-2163-FFBD-3127-1C72B3EA8D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2739FF2-DD15-4E5B-A5CF-9A6C97300D76}" type="slidenum">
              <a:rPr lang="ro-RO" altLang="ro-RO" smtClean="0">
                <a:latin typeface="Arial" panose="020B0604020202020204" pitchFamily="34" charset="0"/>
                <a:cs typeface="Arial" panose="020B0604020202020204" pitchFamily="34" charset="0"/>
              </a:rPr>
              <a:pPr/>
              <a:t>90</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050983DF-663C-5067-B8E9-4849FAAF32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a:extLst>
              <a:ext uri="{FF2B5EF4-FFF2-40B4-BE49-F238E27FC236}">
                <a16:creationId xmlns:a16="http://schemas.microsoft.com/office/drawing/2014/main" id="{ED1649AC-5B3F-1ACD-14D9-3EC100B8AF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161796" name="Slide Number Placeholder 3">
            <a:extLst>
              <a:ext uri="{FF2B5EF4-FFF2-40B4-BE49-F238E27FC236}">
                <a16:creationId xmlns:a16="http://schemas.microsoft.com/office/drawing/2014/main" id="{4B219685-1081-EFD3-725F-BCE20AC64D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6AAB570-39D2-4F96-9410-790518B023DA}" type="slidenum">
              <a:rPr lang="ro-RO" altLang="ro-RO" smtClean="0">
                <a:latin typeface="Arial" panose="020B0604020202020204" pitchFamily="34" charset="0"/>
                <a:cs typeface="Arial" panose="020B0604020202020204" pitchFamily="34" charset="0"/>
              </a:rPr>
              <a:pPr/>
              <a:t>9</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a:extLst>
              <a:ext uri="{FF2B5EF4-FFF2-40B4-BE49-F238E27FC236}">
                <a16:creationId xmlns:a16="http://schemas.microsoft.com/office/drawing/2014/main" id="{172E49A9-D45B-7183-2CC5-4F39365022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5" name="Notes Placeholder 2">
            <a:extLst>
              <a:ext uri="{FF2B5EF4-FFF2-40B4-BE49-F238E27FC236}">
                <a16:creationId xmlns:a16="http://schemas.microsoft.com/office/drawing/2014/main" id="{B7AD2F9D-2595-D831-651B-B9EBBF8428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30756" name="Slide Number Placeholder 3">
            <a:extLst>
              <a:ext uri="{FF2B5EF4-FFF2-40B4-BE49-F238E27FC236}">
                <a16:creationId xmlns:a16="http://schemas.microsoft.com/office/drawing/2014/main" id="{12131862-D541-FE10-7961-DA60CF853C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DA4FE73-AD59-45E0-BEAA-4629687D0D09}" type="slidenum">
              <a:rPr lang="ro-RO" altLang="ro-RO" smtClean="0">
                <a:latin typeface="Arial" panose="020B0604020202020204" pitchFamily="34" charset="0"/>
                <a:cs typeface="Arial" panose="020B0604020202020204" pitchFamily="34" charset="0"/>
              </a:rPr>
              <a:pPr/>
              <a:t>91</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a:extLst>
              <a:ext uri="{FF2B5EF4-FFF2-40B4-BE49-F238E27FC236}">
                <a16:creationId xmlns:a16="http://schemas.microsoft.com/office/drawing/2014/main" id="{B6E79266-F093-147B-9CCA-05A4AA9C99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a:extLst>
              <a:ext uri="{FF2B5EF4-FFF2-40B4-BE49-F238E27FC236}">
                <a16:creationId xmlns:a16="http://schemas.microsoft.com/office/drawing/2014/main" id="{BB094707-A242-DBDD-A8A6-9220E3B570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32804" name="Slide Number Placeholder 3">
            <a:extLst>
              <a:ext uri="{FF2B5EF4-FFF2-40B4-BE49-F238E27FC236}">
                <a16:creationId xmlns:a16="http://schemas.microsoft.com/office/drawing/2014/main" id="{A5900B04-F63F-6A22-FC15-078A15E2B2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18FE0E4-3706-49DB-913F-94F0CBD0549B}" type="slidenum">
              <a:rPr lang="ro-RO" altLang="ro-RO" smtClean="0">
                <a:latin typeface="Arial" panose="020B0604020202020204" pitchFamily="34" charset="0"/>
                <a:cs typeface="Arial" panose="020B0604020202020204" pitchFamily="34" charset="0"/>
              </a:rPr>
              <a:pPr/>
              <a:t>92</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a:extLst>
              <a:ext uri="{FF2B5EF4-FFF2-40B4-BE49-F238E27FC236}">
                <a16:creationId xmlns:a16="http://schemas.microsoft.com/office/drawing/2014/main" id="{A4394D07-D3BC-3FE4-8E62-63A922D804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Notes Placeholder 2">
            <a:extLst>
              <a:ext uri="{FF2B5EF4-FFF2-40B4-BE49-F238E27FC236}">
                <a16:creationId xmlns:a16="http://schemas.microsoft.com/office/drawing/2014/main" id="{F1BFFD16-E449-63C5-0D14-27168C6CBA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34852" name="Slide Number Placeholder 3">
            <a:extLst>
              <a:ext uri="{FF2B5EF4-FFF2-40B4-BE49-F238E27FC236}">
                <a16:creationId xmlns:a16="http://schemas.microsoft.com/office/drawing/2014/main" id="{D873E062-1AE1-F9A9-BF25-FA99C22DD6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B03C0A-9825-4EF3-A87F-22BDEEC9EAA4}" type="slidenum">
              <a:rPr lang="ro-RO" altLang="ro-RO" smtClean="0">
                <a:latin typeface="Arial" panose="020B0604020202020204" pitchFamily="34" charset="0"/>
                <a:cs typeface="Arial" panose="020B0604020202020204" pitchFamily="34" charset="0"/>
              </a:rPr>
              <a:pPr/>
              <a:t>93</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a:extLst>
              <a:ext uri="{FF2B5EF4-FFF2-40B4-BE49-F238E27FC236}">
                <a16:creationId xmlns:a16="http://schemas.microsoft.com/office/drawing/2014/main" id="{69375179-C036-CC66-B7A8-E6B3CACDC3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a:extLst>
              <a:ext uri="{FF2B5EF4-FFF2-40B4-BE49-F238E27FC236}">
                <a16:creationId xmlns:a16="http://schemas.microsoft.com/office/drawing/2014/main" id="{42CFE1A3-DC9E-A19C-9A3B-6842B84E3E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36900" name="Slide Number Placeholder 3">
            <a:extLst>
              <a:ext uri="{FF2B5EF4-FFF2-40B4-BE49-F238E27FC236}">
                <a16:creationId xmlns:a16="http://schemas.microsoft.com/office/drawing/2014/main" id="{D49CE745-A000-4B89-3FDE-4D840854D2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8007C97-449D-4BED-B954-209B0203734D}" type="slidenum">
              <a:rPr lang="ro-RO" altLang="ro-RO" smtClean="0">
                <a:latin typeface="Arial" panose="020B0604020202020204" pitchFamily="34" charset="0"/>
                <a:cs typeface="Arial" panose="020B0604020202020204" pitchFamily="34" charset="0"/>
              </a:rPr>
              <a:pPr/>
              <a:t>94</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a:extLst>
              <a:ext uri="{FF2B5EF4-FFF2-40B4-BE49-F238E27FC236}">
                <a16:creationId xmlns:a16="http://schemas.microsoft.com/office/drawing/2014/main" id="{5CC72E28-852C-B409-FECA-831BA3E78B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7" name="Notes Placeholder 2">
            <a:extLst>
              <a:ext uri="{FF2B5EF4-FFF2-40B4-BE49-F238E27FC236}">
                <a16:creationId xmlns:a16="http://schemas.microsoft.com/office/drawing/2014/main" id="{55D8AB85-01B0-B112-A24C-8B95B7502B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38948" name="Slide Number Placeholder 3">
            <a:extLst>
              <a:ext uri="{FF2B5EF4-FFF2-40B4-BE49-F238E27FC236}">
                <a16:creationId xmlns:a16="http://schemas.microsoft.com/office/drawing/2014/main" id="{025F83A5-753E-5192-6AAD-C829F832CD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575A7AB-4966-42C8-9498-9EC72D8495B1}" type="slidenum">
              <a:rPr lang="ro-RO" altLang="ro-RO" smtClean="0">
                <a:latin typeface="Arial" panose="020B0604020202020204" pitchFamily="34" charset="0"/>
                <a:cs typeface="Arial" panose="020B0604020202020204" pitchFamily="34" charset="0"/>
              </a:rPr>
              <a:pPr/>
              <a:t>95</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a:extLst>
              <a:ext uri="{FF2B5EF4-FFF2-40B4-BE49-F238E27FC236}">
                <a16:creationId xmlns:a16="http://schemas.microsoft.com/office/drawing/2014/main" id="{62B47F84-AFC9-582C-4354-B48E83ADEF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5" name="Notes Placeholder 2">
            <a:extLst>
              <a:ext uri="{FF2B5EF4-FFF2-40B4-BE49-F238E27FC236}">
                <a16:creationId xmlns:a16="http://schemas.microsoft.com/office/drawing/2014/main" id="{A9D2F988-3F45-06AF-CF16-BDC395A054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40996" name="Slide Number Placeholder 3">
            <a:extLst>
              <a:ext uri="{FF2B5EF4-FFF2-40B4-BE49-F238E27FC236}">
                <a16:creationId xmlns:a16="http://schemas.microsoft.com/office/drawing/2014/main" id="{598E7E9E-53F3-101B-4100-32FFA8C791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4B283B6-9126-446E-91DB-B5F1A96694E3}" type="slidenum">
              <a:rPr lang="ro-RO" altLang="ro-RO" smtClean="0">
                <a:latin typeface="Arial" panose="020B0604020202020204" pitchFamily="34" charset="0"/>
                <a:cs typeface="Arial" panose="020B0604020202020204" pitchFamily="34" charset="0"/>
              </a:rPr>
              <a:pPr/>
              <a:t>96</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a:extLst>
              <a:ext uri="{FF2B5EF4-FFF2-40B4-BE49-F238E27FC236}">
                <a16:creationId xmlns:a16="http://schemas.microsoft.com/office/drawing/2014/main" id="{7B85E81A-740B-998D-5FD0-54360F3D50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3" name="Notes Placeholder 2">
            <a:extLst>
              <a:ext uri="{FF2B5EF4-FFF2-40B4-BE49-F238E27FC236}">
                <a16:creationId xmlns:a16="http://schemas.microsoft.com/office/drawing/2014/main" id="{FCCEE5A4-EA5A-D8D1-137D-3680C3A038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43044" name="Slide Number Placeholder 3">
            <a:extLst>
              <a:ext uri="{FF2B5EF4-FFF2-40B4-BE49-F238E27FC236}">
                <a16:creationId xmlns:a16="http://schemas.microsoft.com/office/drawing/2014/main" id="{CEED52C2-DE84-1049-D19C-27E87E813E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D25F26C-C48B-4860-90EA-A51095035B1C}" type="slidenum">
              <a:rPr lang="ro-RO" altLang="ro-RO" smtClean="0">
                <a:latin typeface="Arial" panose="020B0604020202020204" pitchFamily="34" charset="0"/>
                <a:cs typeface="Arial" panose="020B0604020202020204" pitchFamily="34" charset="0"/>
              </a:rPr>
              <a:pPr/>
              <a:t>97</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a:extLst>
              <a:ext uri="{FF2B5EF4-FFF2-40B4-BE49-F238E27FC236}">
                <a16:creationId xmlns:a16="http://schemas.microsoft.com/office/drawing/2014/main" id="{786972FD-7D70-170B-ABDD-3067055F20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Notes Placeholder 2">
            <a:extLst>
              <a:ext uri="{FF2B5EF4-FFF2-40B4-BE49-F238E27FC236}">
                <a16:creationId xmlns:a16="http://schemas.microsoft.com/office/drawing/2014/main" id="{D7C55AB4-0B98-ED95-435B-99BE1170A1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45092" name="Slide Number Placeholder 3">
            <a:extLst>
              <a:ext uri="{FF2B5EF4-FFF2-40B4-BE49-F238E27FC236}">
                <a16:creationId xmlns:a16="http://schemas.microsoft.com/office/drawing/2014/main" id="{5B2C757C-416B-FF94-1664-65E229D5EE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A9D37FF-8FD8-4A1E-9F20-3CC581CB7943}" type="slidenum">
              <a:rPr lang="ro-RO" altLang="ro-RO" smtClean="0">
                <a:latin typeface="Arial" panose="020B0604020202020204" pitchFamily="34" charset="0"/>
                <a:cs typeface="Arial" panose="020B0604020202020204" pitchFamily="34" charset="0"/>
              </a:rPr>
              <a:pPr/>
              <a:t>98</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a:extLst>
              <a:ext uri="{FF2B5EF4-FFF2-40B4-BE49-F238E27FC236}">
                <a16:creationId xmlns:a16="http://schemas.microsoft.com/office/drawing/2014/main" id="{76190BB1-85A5-BB0F-9220-AAEF9D72E4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7139" name="Notes Placeholder 2">
            <a:extLst>
              <a:ext uri="{FF2B5EF4-FFF2-40B4-BE49-F238E27FC236}">
                <a16:creationId xmlns:a16="http://schemas.microsoft.com/office/drawing/2014/main" id="{8DDCCEC6-2D56-89A7-69BD-B63696035B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47140" name="Slide Number Placeholder 3">
            <a:extLst>
              <a:ext uri="{FF2B5EF4-FFF2-40B4-BE49-F238E27FC236}">
                <a16:creationId xmlns:a16="http://schemas.microsoft.com/office/drawing/2014/main" id="{D02EBD7F-B968-DF78-F46B-CF3EB09984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0EEB40B-C606-4310-9E23-5F8104109667}" type="slidenum">
              <a:rPr lang="ro-RO" altLang="ro-RO" smtClean="0">
                <a:latin typeface="Arial" panose="020B0604020202020204" pitchFamily="34" charset="0"/>
                <a:cs typeface="Arial" panose="020B0604020202020204" pitchFamily="34" charset="0"/>
              </a:rPr>
              <a:pPr/>
              <a:t>99</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a:extLst>
              <a:ext uri="{FF2B5EF4-FFF2-40B4-BE49-F238E27FC236}">
                <a16:creationId xmlns:a16="http://schemas.microsoft.com/office/drawing/2014/main" id="{BF62CD34-07B6-1D2B-2E74-D9C18E1FAD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7" name="Notes Placeholder 2">
            <a:extLst>
              <a:ext uri="{FF2B5EF4-FFF2-40B4-BE49-F238E27FC236}">
                <a16:creationId xmlns:a16="http://schemas.microsoft.com/office/drawing/2014/main" id="{342F56F7-449F-22B8-EE40-7E9D7A23A9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p>
        </p:txBody>
      </p:sp>
      <p:sp>
        <p:nvSpPr>
          <p:cNvPr id="349188" name="Slide Number Placeholder 3">
            <a:extLst>
              <a:ext uri="{FF2B5EF4-FFF2-40B4-BE49-F238E27FC236}">
                <a16:creationId xmlns:a16="http://schemas.microsoft.com/office/drawing/2014/main" id="{92BCF024-81A0-EC0C-6D07-455F289AA7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CF1F8C4-9C77-4194-94A4-10A73C69A687}" type="slidenum">
              <a:rPr lang="ro-RO" altLang="ro-RO" smtClean="0">
                <a:latin typeface="Arial" panose="020B0604020202020204" pitchFamily="34" charset="0"/>
                <a:cs typeface="Arial" panose="020B0604020202020204" pitchFamily="34" charset="0"/>
              </a:rPr>
              <a:pPr/>
              <a:t>100</a:t>
            </a:fld>
            <a:endParaRPr lang="ro-RO" altLang="ro-RO">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FA15-40D6-2E08-E898-3A2525A507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FA717C-C57F-907A-3D93-3A3A340AA4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7B89E-FA07-9E59-A96E-520CD1DAF097}"/>
              </a:ext>
            </a:extLst>
          </p:cNvPr>
          <p:cNvSpPr>
            <a:spLocks noGrp="1"/>
          </p:cNvSpPr>
          <p:nvPr>
            <p:ph type="dt" sz="half" idx="10"/>
          </p:nvPr>
        </p:nvSpPr>
        <p:spPr/>
        <p:txBody>
          <a:bodyPr/>
          <a:lstStyle/>
          <a:p>
            <a:fld id="{91C26077-55BA-47E2-8C58-BE63E419342F}" type="datetimeFigureOut">
              <a:rPr lang="en-US" smtClean="0"/>
              <a:t>6/3/2024</a:t>
            </a:fld>
            <a:endParaRPr lang="en-US"/>
          </a:p>
        </p:txBody>
      </p:sp>
      <p:sp>
        <p:nvSpPr>
          <p:cNvPr id="5" name="Footer Placeholder 4">
            <a:extLst>
              <a:ext uri="{FF2B5EF4-FFF2-40B4-BE49-F238E27FC236}">
                <a16:creationId xmlns:a16="http://schemas.microsoft.com/office/drawing/2014/main" id="{116F4407-1CBA-BAC7-76A1-FB27AF01D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50FCB2-9875-8DD6-4A55-55F241FFCBDC}"/>
              </a:ext>
            </a:extLst>
          </p:cNvPr>
          <p:cNvSpPr>
            <a:spLocks noGrp="1"/>
          </p:cNvSpPr>
          <p:nvPr>
            <p:ph type="sldNum" sz="quarter" idx="12"/>
          </p:nvPr>
        </p:nvSpPr>
        <p:spPr/>
        <p:txBody>
          <a:bodyPr/>
          <a:lstStyle/>
          <a:p>
            <a:fld id="{6F8BADA5-FC8F-4576-95FE-089AE80C339F}" type="slidenum">
              <a:rPr lang="en-US" smtClean="0"/>
              <a:t>‹#›</a:t>
            </a:fld>
            <a:endParaRPr lang="en-US"/>
          </a:p>
        </p:txBody>
      </p:sp>
    </p:spTree>
    <p:extLst>
      <p:ext uri="{BB962C8B-B14F-4D97-AF65-F5344CB8AC3E}">
        <p14:creationId xmlns:p14="http://schemas.microsoft.com/office/powerpoint/2010/main" val="2931857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E4AF9-E99F-6BCB-212B-9F9F56D5AA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9497C5-49A4-8A88-B328-147AC18C24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91258-3E76-2A40-39A3-BA6DB80244CB}"/>
              </a:ext>
            </a:extLst>
          </p:cNvPr>
          <p:cNvSpPr>
            <a:spLocks noGrp="1"/>
          </p:cNvSpPr>
          <p:nvPr>
            <p:ph type="dt" sz="half" idx="10"/>
          </p:nvPr>
        </p:nvSpPr>
        <p:spPr/>
        <p:txBody>
          <a:bodyPr/>
          <a:lstStyle/>
          <a:p>
            <a:fld id="{91C26077-55BA-47E2-8C58-BE63E419342F}" type="datetimeFigureOut">
              <a:rPr lang="en-US" smtClean="0"/>
              <a:t>6/3/2024</a:t>
            </a:fld>
            <a:endParaRPr lang="en-US"/>
          </a:p>
        </p:txBody>
      </p:sp>
      <p:sp>
        <p:nvSpPr>
          <p:cNvPr id="5" name="Footer Placeholder 4">
            <a:extLst>
              <a:ext uri="{FF2B5EF4-FFF2-40B4-BE49-F238E27FC236}">
                <a16:creationId xmlns:a16="http://schemas.microsoft.com/office/drawing/2014/main" id="{DEA117A5-2221-9CEC-9AAC-0FF1B4818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CCD656-A4DA-4B02-B728-A8541788633A}"/>
              </a:ext>
            </a:extLst>
          </p:cNvPr>
          <p:cNvSpPr>
            <a:spLocks noGrp="1"/>
          </p:cNvSpPr>
          <p:nvPr>
            <p:ph type="sldNum" sz="quarter" idx="12"/>
          </p:nvPr>
        </p:nvSpPr>
        <p:spPr/>
        <p:txBody>
          <a:bodyPr/>
          <a:lstStyle/>
          <a:p>
            <a:fld id="{6F8BADA5-FC8F-4576-95FE-089AE80C339F}" type="slidenum">
              <a:rPr lang="en-US" smtClean="0"/>
              <a:t>‹#›</a:t>
            </a:fld>
            <a:endParaRPr lang="en-US"/>
          </a:p>
        </p:txBody>
      </p:sp>
    </p:spTree>
    <p:extLst>
      <p:ext uri="{BB962C8B-B14F-4D97-AF65-F5344CB8AC3E}">
        <p14:creationId xmlns:p14="http://schemas.microsoft.com/office/powerpoint/2010/main" val="1605356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5F882F-5CC0-D036-DB54-8A7713B83A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E2D860-EDF8-EAE8-B6A4-A779014C6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CF2AC-82F4-0223-0277-83F8BD2E6F83}"/>
              </a:ext>
            </a:extLst>
          </p:cNvPr>
          <p:cNvSpPr>
            <a:spLocks noGrp="1"/>
          </p:cNvSpPr>
          <p:nvPr>
            <p:ph type="dt" sz="half" idx="10"/>
          </p:nvPr>
        </p:nvSpPr>
        <p:spPr/>
        <p:txBody>
          <a:bodyPr/>
          <a:lstStyle/>
          <a:p>
            <a:fld id="{91C26077-55BA-47E2-8C58-BE63E419342F}" type="datetimeFigureOut">
              <a:rPr lang="en-US" smtClean="0"/>
              <a:t>6/3/2024</a:t>
            </a:fld>
            <a:endParaRPr lang="en-US"/>
          </a:p>
        </p:txBody>
      </p:sp>
      <p:sp>
        <p:nvSpPr>
          <p:cNvPr id="5" name="Footer Placeholder 4">
            <a:extLst>
              <a:ext uri="{FF2B5EF4-FFF2-40B4-BE49-F238E27FC236}">
                <a16:creationId xmlns:a16="http://schemas.microsoft.com/office/drawing/2014/main" id="{EF12A381-0C96-A812-F2BD-4283280D4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B9EF84-2CF6-7BD2-4050-9541563DBDCD}"/>
              </a:ext>
            </a:extLst>
          </p:cNvPr>
          <p:cNvSpPr>
            <a:spLocks noGrp="1"/>
          </p:cNvSpPr>
          <p:nvPr>
            <p:ph type="sldNum" sz="quarter" idx="12"/>
          </p:nvPr>
        </p:nvSpPr>
        <p:spPr/>
        <p:txBody>
          <a:bodyPr/>
          <a:lstStyle/>
          <a:p>
            <a:fld id="{6F8BADA5-FC8F-4576-95FE-089AE80C339F}" type="slidenum">
              <a:rPr lang="en-US" smtClean="0"/>
              <a:t>‹#›</a:t>
            </a:fld>
            <a:endParaRPr lang="en-US"/>
          </a:p>
        </p:txBody>
      </p:sp>
    </p:spTree>
    <p:extLst>
      <p:ext uri="{BB962C8B-B14F-4D97-AF65-F5344CB8AC3E}">
        <p14:creationId xmlns:p14="http://schemas.microsoft.com/office/powerpoint/2010/main" val="139632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381E9-C845-CE56-D8AD-1202E84167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4682C1-22C5-5089-DFF7-2A88891927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05B82-BE36-393F-A19A-9F3CA2389511}"/>
              </a:ext>
            </a:extLst>
          </p:cNvPr>
          <p:cNvSpPr>
            <a:spLocks noGrp="1"/>
          </p:cNvSpPr>
          <p:nvPr>
            <p:ph type="dt" sz="half" idx="10"/>
          </p:nvPr>
        </p:nvSpPr>
        <p:spPr/>
        <p:txBody>
          <a:bodyPr/>
          <a:lstStyle/>
          <a:p>
            <a:fld id="{91C26077-55BA-47E2-8C58-BE63E419342F}" type="datetimeFigureOut">
              <a:rPr lang="en-US" smtClean="0"/>
              <a:t>6/3/2024</a:t>
            </a:fld>
            <a:endParaRPr lang="en-US"/>
          </a:p>
        </p:txBody>
      </p:sp>
      <p:sp>
        <p:nvSpPr>
          <p:cNvPr id="5" name="Footer Placeholder 4">
            <a:extLst>
              <a:ext uri="{FF2B5EF4-FFF2-40B4-BE49-F238E27FC236}">
                <a16:creationId xmlns:a16="http://schemas.microsoft.com/office/drawing/2014/main" id="{F3E68EBD-9FA3-504A-7E86-86BC3A8128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78773-785D-2933-5BEF-E69A3FABA5B6}"/>
              </a:ext>
            </a:extLst>
          </p:cNvPr>
          <p:cNvSpPr>
            <a:spLocks noGrp="1"/>
          </p:cNvSpPr>
          <p:nvPr>
            <p:ph type="sldNum" sz="quarter" idx="12"/>
          </p:nvPr>
        </p:nvSpPr>
        <p:spPr/>
        <p:txBody>
          <a:bodyPr/>
          <a:lstStyle/>
          <a:p>
            <a:fld id="{6F8BADA5-FC8F-4576-95FE-089AE80C339F}" type="slidenum">
              <a:rPr lang="en-US" smtClean="0"/>
              <a:t>‹#›</a:t>
            </a:fld>
            <a:endParaRPr lang="en-US"/>
          </a:p>
        </p:txBody>
      </p:sp>
    </p:spTree>
    <p:extLst>
      <p:ext uri="{BB962C8B-B14F-4D97-AF65-F5344CB8AC3E}">
        <p14:creationId xmlns:p14="http://schemas.microsoft.com/office/powerpoint/2010/main" val="361677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B8899-1219-747B-D44D-46B0C94D68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66F239-CE99-7C38-56B7-05FBDC9408E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017D19-9497-0754-D918-4E79FFA48A8A}"/>
              </a:ext>
            </a:extLst>
          </p:cNvPr>
          <p:cNvSpPr>
            <a:spLocks noGrp="1"/>
          </p:cNvSpPr>
          <p:nvPr>
            <p:ph type="dt" sz="half" idx="10"/>
          </p:nvPr>
        </p:nvSpPr>
        <p:spPr/>
        <p:txBody>
          <a:bodyPr/>
          <a:lstStyle/>
          <a:p>
            <a:fld id="{91C26077-55BA-47E2-8C58-BE63E419342F}" type="datetimeFigureOut">
              <a:rPr lang="en-US" smtClean="0"/>
              <a:t>6/3/2024</a:t>
            </a:fld>
            <a:endParaRPr lang="en-US"/>
          </a:p>
        </p:txBody>
      </p:sp>
      <p:sp>
        <p:nvSpPr>
          <p:cNvPr id="5" name="Footer Placeholder 4">
            <a:extLst>
              <a:ext uri="{FF2B5EF4-FFF2-40B4-BE49-F238E27FC236}">
                <a16:creationId xmlns:a16="http://schemas.microsoft.com/office/drawing/2014/main" id="{79610489-01B8-D62A-C0AC-B0D8E1689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39905-6096-B1C0-B84C-BFF7AD23A1F4}"/>
              </a:ext>
            </a:extLst>
          </p:cNvPr>
          <p:cNvSpPr>
            <a:spLocks noGrp="1"/>
          </p:cNvSpPr>
          <p:nvPr>
            <p:ph type="sldNum" sz="quarter" idx="12"/>
          </p:nvPr>
        </p:nvSpPr>
        <p:spPr/>
        <p:txBody>
          <a:bodyPr/>
          <a:lstStyle/>
          <a:p>
            <a:fld id="{6F8BADA5-FC8F-4576-95FE-089AE80C339F}" type="slidenum">
              <a:rPr lang="en-US" smtClean="0"/>
              <a:t>‹#›</a:t>
            </a:fld>
            <a:endParaRPr lang="en-US"/>
          </a:p>
        </p:txBody>
      </p:sp>
    </p:spTree>
    <p:extLst>
      <p:ext uri="{BB962C8B-B14F-4D97-AF65-F5344CB8AC3E}">
        <p14:creationId xmlns:p14="http://schemas.microsoft.com/office/powerpoint/2010/main" val="2557659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D07F-DD20-0492-42C6-3BC6674EE1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304E3-3E28-4432-726C-D456E373E0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6E7EE2-9534-7576-947C-D4ECFE165F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E97AF3-2C38-4D11-63CB-00AF62BBA953}"/>
              </a:ext>
            </a:extLst>
          </p:cNvPr>
          <p:cNvSpPr>
            <a:spLocks noGrp="1"/>
          </p:cNvSpPr>
          <p:nvPr>
            <p:ph type="dt" sz="half" idx="10"/>
          </p:nvPr>
        </p:nvSpPr>
        <p:spPr/>
        <p:txBody>
          <a:bodyPr/>
          <a:lstStyle/>
          <a:p>
            <a:fld id="{91C26077-55BA-47E2-8C58-BE63E419342F}" type="datetimeFigureOut">
              <a:rPr lang="en-US" smtClean="0"/>
              <a:t>6/3/2024</a:t>
            </a:fld>
            <a:endParaRPr lang="en-US"/>
          </a:p>
        </p:txBody>
      </p:sp>
      <p:sp>
        <p:nvSpPr>
          <p:cNvPr id="6" name="Footer Placeholder 5">
            <a:extLst>
              <a:ext uri="{FF2B5EF4-FFF2-40B4-BE49-F238E27FC236}">
                <a16:creationId xmlns:a16="http://schemas.microsoft.com/office/drawing/2014/main" id="{563AF92E-8C76-AC78-F9C6-2814B58229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A91355-5386-DCEA-3F7E-A525881DEB26}"/>
              </a:ext>
            </a:extLst>
          </p:cNvPr>
          <p:cNvSpPr>
            <a:spLocks noGrp="1"/>
          </p:cNvSpPr>
          <p:nvPr>
            <p:ph type="sldNum" sz="quarter" idx="12"/>
          </p:nvPr>
        </p:nvSpPr>
        <p:spPr/>
        <p:txBody>
          <a:bodyPr/>
          <a:lstStyle/>
          <a:p>
            <a:fld id="{6F8BADA5-FC8F-4576-95FE-089AE80C339F}" type="slidenum">
              <a:rPr lang="en-US" smtClean="0"/>
              <a:t>‹#›</a:t>
            </a:fld>
            <a:endParaRPr lang="en-US"/>
          </a:p>
        </p:txBody>
      </p:sp>
    </p:spTree>
    <p:extLst>
      <p:ext uri="{BB962C8B-B14F-4D97-AF65-F5344CB8AC3E}">
        <p14:creationId xmlns:p14="http://schemas.microsoft.com/office/powerpoint/2010/main" val="138015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F3D19-D3A8-E2BC-B13C-7CD847F226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08DB73-4E59-6199-2458-4EF00CCE1B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72BDCC-7ECB-A210-24BE-44916786E9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DB80B4-5913-63A0-7007-D17871C4C3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FFF38D-396C-D563-3D38-2536C27020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FF9FA9-9FD6-EB20-EE05-5CDA7A2FCC5C}"/>
              </a:ext>
            </a:extLst>
          </p:cNvPr>
          <p:cNvSpPr>
            <a:spLocks noGrp="1"/>
          </p:cNvSpPr>
          <p:nvPr>
            <p:ph type="dt" sz="half" idx="10"/>
          </p:nvPr>
        </p:nvSpPr>
        <p:spPr/>
        <p:txBody>
          <a:bodyPr/>
          <a:lstStyle/>
          <a:p>
            <a:fld id="{91C26077-55BA-47E2-8C58-BE63E419342F}" type="datetimeFigureOut">
              <a:rPr lang="en-US" smtClean="0"/>
              <a:t>6/3/2024</a:t>
            </a:fld>
            <a:endParaRPr lang="en-US"/>
          </a:p>
        </p:txBody>
      </p:sp>
      <p:sp>
        <p:nvSpPr>
          <p:cNvPr id="8" name="Footer Placeholder 7">
            <a:extLst>
              <a:ext uri="{FF2B5EF4-FFF2-40B4-BE49-F238E27FC236}">
                <a16:creationId xmlns:a16="http://schemas.microsoft.com/office/drawing/2014/main" id="{ADA386DC-E663-835B-C1FD-9926F7C50C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33CD20-9C50-8EBE-74A1-8918FDEE415F}"/>
              </a:ext>
            </a:extLst>
          </p:cNvPr>
          <p:cNvSpPr>
            <a:spLocks noGrp="1"/>
          </p:cNvSpPr>
          <p:nvPr>
            <p:ph type="sldNum" sz="quarter" idx="12"/>
          </p:nvPr>
        </p:nvSpPr>
        <p:spPr/>
        <p:txBody>
          <a:bodyPr/>
          <a:lstStyle/>
          <a:p>
            <a:fld id="{6F8BADA5-FC8F-4576-95FE-089AE80C339F}" type="slidenum">
              <a:rPr lang="en-US" smtClean="0"/>
              <a:t>‹#›</a:t>
            </a:fld>
            <a:endParaRPr lang="en-US"/>
          </a:p>
        </p:txBody>
      </p:sp>
    </p:spTree>
    <p:extLst>
      <p:ext uri="{BB962C8B-B14F-4D97-AF65-F5344CB8AC3E}">
        <p14:creationId xmlns:p14="http://schemas.microsoft.com/office/powerpoint/2010/main" val="133629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B2E8E-CA4A-6A65-5497-E81E98DE03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4C8F7D-79E9-1381-D2A5-77A85EBC8C37}"/>
              </a:ext>
            </a:extLst>
          </p:cNvPr>
          <p:cNvSpPr>
            <a:spLocks noGrp="1"/>
          </p:cNvSpPr>
          <p:nvPr>
            <p:ph type="dt" sz="half" idx="10"/>
          </p:nvPr>
        </p:nvSpPr>
        <p:spPr/>
        <p:txBody>
          <a:bodyPr/>
          <a:lstStyle/>
          <a:p>
            <a:fld id="{91C26077-55BA-47E2-8C58-BE63E419342F}" type="datetimeFigureOut">
              <a:rPr lang="en-US" smtClean="0"/>
              <a:t>6/3/2024</a:t>
            </a:fld>
            <a:endParaRPr lang="en-US"/>
          </a:p>
        </p:txBody>
      </p:sp>
      <p:sp>
        <p:nvSpPr>
          <p:cNvPr id="4" name="Footer Placeholder 3">
            <a:extLst>
              <a:ext uri="{FF2B5EF4-FFF2-40B4-BE49-F238E27FC236}">
                <a16:creationId xmlns:a16="http://schemas.microsoft.com/office/drawing/2014/main" id="{A31F4901-5CA8-16E4-82C2-B35AE779E3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F78D22-FE94-E746-6517-2E33C84C5127}"/>
              </a:ext>
            </a:extLst>
          </p:cNvPr>
          <p:cNvSpPr>
            <a:spLocks noGrp="1"/>
          </p:cNvSpPr>
          <p:nvPr>
            <p:ph type="sldNum" sz="quarter" idx="12"/>
          </p:nvPr>
        </p:nvSpPr>
        <p:spPr/>
        <p:txBody>
          <a:bodyPr/>
          <a:lstStyle/>
          <a:p>
            <a:fld id="{6F8BADA5-FC8F-4576-95FE-089AE80C339F}" type="slidenum">
              <a:rPr lang="en-US" smtClean="0"/>
              <a:t>‹#›</a:t>
            </a:fld>
            <a:endParaRPr lang="en-US"/>
          </a:p>
        </p:txBody>
      </p:sp>
    </p:spTree>
    <p:extLst>
      <p:ext uri="{BB962C8B-B14F-4D97-AF65-F5344CB8AC3E}">
        <p14:creationId xmlns:p14="http://schemas.microsoft.com/office/powerpoint/2010/main" val="262496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D0050D-AA08-3535-B9E0-F0213D84DF3B}"/>
              </a:ext>
            </a:extLst>
          </p:cNvPr>
          <p:cNvSpPr>
            <a:spLocks noGrp="1"/>
          </p:cNvSpPr>
          <p:nvPr>
            <p:ph type="dt" sz="half" idx="10"/>
          </p:nvPr>
        </p:nvSpPr>
        <p:spPr/>
        <p:txBody>
          <a:bodyPr/>
          <a:lstStyle/>
          <a:p>
            <a:fld id="{91C26077-55BA-47E2-8C58-BE63E419342F}" type="datetimeFigureOut">
              <a:rPr lang="en-US" smtClean="0"/>
              <a:t>6/3/2024</a:t>
            </a:fld>
            <a:endParaRPr lang="en-US"/>
          </a:p>
        </p:txBody>
      </p:sp>
      <p:sp>
        <p:nvSpPr>
          <p:cNvPr id="3" name="Footer Placeholder 2">
            <a:extLst>
              <a:ext uri="{FF2B5EF4-FFF2-40B4-BE49-F238E27FC236}">
                <a16:creationId xmlns:a16="http://schemas.microsoft.com/office/drawing/2014/main" id="{EDD47B92-36EE-DC70-BC4B-817F115A3A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8E0B9B-A150-3E2D-3ADC-A97619FB6F19}"/>
              </a:ext>
            </a:extLst>
          </p:cNvPr>
          <p:cNvSpPr>
            <a:spLocks noGrp="1"/>
          </p:cNvSpPr>
          <p:nvPr>
            <p:ph type="sldNum" sz="quarter" idx="12"/>
          </p:nvPr>
        </p:nvSpPr>
        <p:spPr/>
        <p:txBody>
          <a:bodyPr/>
          <a:lstStyle/>
          <a:p>
            <a:fld id="{6F8BADA5-FC8F-4576-95FE-089AE80C339F}" type="slidenum">
              <a:rPr lang="en-US" smtClean="0"/>
              <a:t>‹#›</a:t>
            </a:fld>
            <a:endParaRPr lang="en-US"/>
          </a:p>
        </p:txBody>
      </p:sp>
    </p:spTree>
    <p:extLst>
      <p:ext uri="{BB962C8B-B14F-4D97-AF65-F5344CB8AC3E}">
        <p14:creationId xmlns:p14="http://schemas.microsoft.com/office/powerpoint/2010/main" val="3974970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827CB-0671-AAFE-AAF5-F028C8622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92DC62-9D71-9FB5-C372-9A30C9F6AE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613FC5-3BAF-AE51-0477-9150E41970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C2B1FC-2093-B591-0417-6E77630619A7}"/>
              </a:ext>
            </a:extLst>
          </p:cNvPr>
          <p:cNvSpPr>
            <a:spLocks noGrp="1"/>
          </p:cNvSpPr>
          <p:nvPr>
            <p:ph type="dt" sz="half" idx="10"/>
          </p:nvPr>
        </p:nvSpPr>
        <p:spPr/>
        <p:txBody>
          <a:bodyPr/>
          <a:lstStyle/>
          <a:p>
            <a:fld id="{91C26077-55BA-47E2-8C58-BE63E419342F}" type="datetimeFigureOut">
              <a:rPr lang="en-US" smtClean="0"/>
              <a:t>6/3/2024</a:t>
            </a:fld>
            <a:endParaRPr lang="en-US"/>
          </a:p>
        </p:txBody>
      </p:sp>
      <p:sp>
        <p:nvSpPr>
          <p:cNvPr id="6" name="Footer Placeholder 5">
            <a:extLst>
              <a:ext uri="{FF2B5EF4-FFF2-40B4-BE49-F238E27FC236}">
                <a16:creationId xmlns:a16="http://schemas.microsoft.com/office/drawing/2014/main" id="{1D35CD91-0F48-7782-9A9B-030FB223BA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1459E-754B-1D00-495A-0AA70ED680F0}"/>
              </a:ext>
            </a:extLst>
          </p:cNvPr>
          <p:cNvSpPr>
            <a:spLocks noGrp="1"/>
          </p:cNvSpPr>
          <p:nvPr>
            <p:ph type="sldNum" sz="quarter" idx="12"/>
          </p:nvPr>
        </p:nvSpPr>
        <p:spPr/>
        <p:txBody>
          <a:bodyPr/>
          <a:lstStyle/>
          <a:p>
            <a:fld id="{6F8BADA5-FC8F-4576-95FE-089AE80C339F}" type="slidenum">
              <a:rPr lang="en-US" smtClean="0"/>
              <a:t>‹#›</a:t>
            </a:fld>
            <a:endParaRPr lang="en-US"/>
          </a:p>
        </p:txBody>
      </p:sp>
    </p:spTree>
    <p:extLst>
      <p:ext uri="{BB962C8B-B14F-4D97-AF65-F5344CB8AC3E}">
        <p14:creationId xmlns:p14="http://schemas.microsoft.com/office/powerpoint/2010/main" val="4112796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703A-D31B-8C69-C88B-596197766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964417-0376-8080-7D85-B0AA80B063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9DA13D-1861-FFA9-4819-B6BA54FD76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75BFFB-FEDF-1D28-8E90-56460D3B1DD5}"/>
              </a:ext>
            </a:extLst>
          </p:cNvPr>
          <p:cNvSpPr>
            <a:spLocks noGrp="1"/>
          </p:cNvSpPr>
          <p:nvPr>
            <p:ph type="dt" sz="half" idx="10"/>
          </p:nvPr>
        </p:nvSpPr>
        <p:spPr/>
        <p:txBody>
          <a:bodyPr/>
          <a:lstStyle/>
          <a:p>
            <a:fld id="{91C26077-55BA-47E2-8C58-BE63E419342F}" type="datetimeFigureOut">
              <a:rPr lang="en-US" smtClean="0"/>
              <a:t>6/3/2024</a:t>
            </a:fld>
            <a:endParaRPr lang="en-US"/>
          </a:p>
        </p:txBody>
      </p:sp>
      <p:sp>
        <p:nvSpPr>
          <p:cNvPr id="6" name="Footer Placeholder 5">
            <a:extLst>
              <a:ext uri="{FF2B5EF4-FFF2-40B4-BE49-F238E27FC236}">
                <a16:creationId xmlns:a16="http://schemas.microsoft.com/office/drawing/2014/main" id="{11FDDDE2-566F-CAED-A8A5-56F11787F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CC9D66-A74F-96A7-4EE0-87FE92572768}"/>
              </a:ext>
            </a:extLst>
          </p:cNvPr>
          <p:cNvSpPr>
            <a:spLocks noGrp="1"/>
          </p:cNvSpPr>
          <p:nvPr>
            <p:ph type="sldNum" sz="quarter" idx="12"/>
          </p:nvPr>
        </p:nvSpPr>
        <p:spPr/>
        <p:txBody>
          <a:bodyPr/>
          <a:lstStyle/>
          <a:p>
            <a:fld id="{6F8BADA5-FC8F-4576-95FE-089AE80C339F}" type="slidenum">
              <a:rPr lang="en-US" smtClean="0"/>
              <a:t>‹#›</a:t>
            </a:fld>
            <a:endParaRPr lang="en-US"/>
          </a:p>
        </p:txBody>
      </p:sp>
    </p:spTree>
    <p:extLst>
      <p:ext uri="{BB962C8B-B14F-4D97-AF65-F5344CB8AC3E}">
        <p14:creationId xmlns:p14="http://schemas.microsoft.com/office/powerpoint/2010/main" val="221165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F7D8F2-E605-4DBB-83D5-31C2039862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F568D6-D43D-BD2E-A283-C1CA5896FC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AC3C62-13B9-ABEF-DCB6-DD445F514C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C26077-55BA-47E2-8C58-BE63E419342F}" type="datetimeFigureOut">
              <a:rPr lang="en-US" smtClean="0"/>
              <a:t>6/3/2024</a:t>
            </a:fld>
            <a:endParaRPr lang="en-US"/>
          </a:p>
        </p:txBody>
      </p:sp>
      <p:sp>
        <p:nvSpPr>
          <p:cNvPr id="5" name="Footer Placeholder 4">
            <a:extLst>
              <a:ext uri="{FF2B5EF4-FFF2-40B4-BE49-F238E27FC236}">
                <a16:creationId xmlns:a16="http://schemas.microsoft.com/office/drawing/2014/main" id="{9ABAF29E-5A25-955A-871A-FFF43E391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D2E4A14-95EC-BA47-C439-BDFBE9E856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F8BADA5-FC8F-4576-95FE-089AE80C339F}" type="slidenum">
              <a:rPr lang="en-US" smtClean="0"/>
              <a:t>‹#›</a:t>
            </a:fld>
            <a:endParaRPr lang="en-US"/>
          </a:p>
        </p:txBody>
      </p:sp>
    </p:spTree>
    <p:extLst>
      <p:ext uri="{BB962C8B-B14F-4D97-AF65-F5344CB8AC3E}">
        <p14:creationId xmlns:p14="http://schemas.microsoft.com/office/powerpoint/2010/main" val="3065395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jpeg"/></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jpeg"/></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2">
            <a:extLst>
              <a:ext uri="{FF2B5EF4-FFF2-40B4-BE49-F238E27FC236}">
                <a16:creationId xmlns:a16="http://schemas.microsoft.com/office/drawing/2014/main" id="{E6E8E521-4259-94DF-C8EE-A2C9B309CC30}"/>
              </a:ext>
            </a:extLst>
          </p:cNvPr>
          <p:cNvSpPr txBox="1">
            <a:spLocks noChangeArrowheads="1"/>
          </p:cNvSpPr>
          <p:nvPr/>
        </p:nvSpPr>
        <p:spPr bwMode="auto">
          <a:xfrm>
            <a:off x="1703388" y="636589"/>
            <a:ext cx="8496300" cy="554037"/>
          </a:xfrm>
          <a:prstGeom prst="rect">
            <a:avLst/>
          </a:prstGeom>
          <a:noFill/>
          <a:ln>
            <a:noFill/>
          </a:ln>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ro-RO" altLang="ro-RO" sz="1800" b="1">
                <a:solidFill>
                  <a:srgbClr val="203864"/>
                </a:solidFill>
                <a:latin typeface="Arial" panose="020B0604020202020204" pitchFamily="34" charset="0"/>
                <a:cs typeface="Arial" panose="020B0604020202020204" pitchFamily="34" charset="0"/>
              </a:rPr>
              <a:t>URNA SPECIALĂ</a:t>
            </a:r>
            <a:endParaRPr lang="ro-RO" altLang="ro-RO" sz="1800">
              <a:solidFill>
                <a:srgbClr val="203864"/>
              </a:solidFill>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ro-RO" altLang="ro-RO" sz="1200" i="1">
                <a:solidFill>
                  <a:srgbClr val="203864"/>
                </a:solidFill>
                <a:latin typeface="Arial" panose="020B0604020202020204" pitchFamily="34" charset="0"/>
                <a:cs typeface="Arial" panose="020B0604020202020204" pitchFamily="34" charset="0"/>
              </a:rPr>
              <a:t>[HBEC nr. 65/2024]</a:t>
            </a:r>
          </a:p>
        </p:txBody>
      </p:sp>
      <p:sp>
        <p:nvSpPr>
          <p:cNvPr id="144387" name="TextBox 6">
            <a:extLst>
              <a:ext uri="{FF2B5EF4-FFF2-40B4-BE49-F238E27FC236}">
                <a16:creationId xmlns:a16="http://schemas.microsoft.com/office/drawing/2014/main" id="{676ED70B-0CE4-F0A4-F490-698671E873D3}"/>
              </a:ext>
            </a:extLst>
          </p:cNvPr>
          <p:cNvSpPr txBox="1">
            <a:spLocks noChangeArrowheads="1"/>
          </p:cNvSpPr>
          <p:nvPr/>
        </p:nvSpPr>
        <p:spPr bwMode="auto">
          <a:xfrm>
            <a:off x="2097089" y="1916114"/>
            <a:ext cx="79978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539750">
              <a:tabLst>
                <a:tab pos="457200" algn="l"/>
                <a:tab pos="685800" algn="l"/>
              </a:tabLst>
              <a:defRPr>
                <a:solidFill>
                  <a:schemeClr val="tx1"/>
                </a:solidFill>
                <a:latin typeface="Calibri" panose="020F0502020204030204" pitchFamily="34" charset="0"/>
              </a:defRPr>
            </a:lvl1pPr>
            <a:lvl2pPr marL="742950" indent="-285750">
              <a:tabLst>
                <a:tab pos="457200" algn="l"/>
                <a:tab pos="685800" algn="l"/>
              </a:tabLst>
              <a:defRPr>
                <a:solidFill>
                  <a:schemeClr val="tx1"/>
                </a:solidFill>
                <a:latin typeface="Calibri" panose="020F0502020204030204" pitchFamily="34" charset="0"/>
              </a:defRPr>
            </a:lvl2pPr>
            <a:lvl3pPr marL="1143000" indent="-228600">
              <a:tabLst>
                <a:tab pos="457200" algn="l"/>
                <a:tab pos="685800" algn="l"/>
              </a:tabLst>
              <a:defRPr>
                <a:solidFill>
                  <a:schemeClr val="tx1"/>
                </a:solidFill>
                <a:latin typeface="Calibri" panose="020F0502020204030204" pitchFamily="34" charset="0"/>
              </a:defRPr>
            </a:lvl3pPr>
            <a:lvl4pPr marL="1600200" indent="-228600">
              <a:tabLst>
                <a:tab pos="457200" algn="l"/>
                <a:tab pos="685800" algn="l"/>
              </a:tabLst>
              <a:defRPr>
                <a:solidFill>
                  <a:schemeClr val="tx1"/>
                </a:solidFill>
                <a:latin typeface="Calibri" panose="020F0502020204030204" pitchFamily="34" charset="0"/>
              </a:defRPr>
            </a:lvl4pPr>
            <a:lvl5pPr marL="2057400" indent="-228600">
              <a:tabLst>
                <a:tab pos="457200" algn="l"/>
                <a:tab pos="6858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457200" algn="l"/>
                <a:tab pos="6858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457200" algn="l"/>
                <a:tab pos="6858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457200" algn="l"/>
                <a:tab pos="6858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457200" algn="l"/>
                <a:tab pos="685800" algn="l"/>
              </a:tabLst>
              <a:defRPr>
                <a:solidFill>
                  <a:schemeClr val="tx1"/>
                </a:solidFill>
                <a:latin typeface="Calibri" panose="020F0502020204030204" pitchFamily="34" charset="0"/>
              </a:defRPr>
            </a:lvl9pPr>
          </a:lstStyle>
          <a:p>
            <a:pPr algn="just">
              <a:lnSpc>
                <a:spcPct val="115000"/>
              </a:lnSpc>
              <a:spcAft>
                <a:spcPts val="800"/>
              </a:spcAft>
            </a:pPr>
            <a:r>
              <a:rPr lang="ro-RO" altLang="en-US">
                <a:solidFill>
                  <a:srgbClr val="203864"/>
                </a:solidFill>
                <a:latin typeface="Arial" panose="020B0604020202020204" pitchFamily="34" charset="0"/>
                <a:cs typeface="Arial" panose="020B0604020202020204" pitchFamily="34" charset="0"/>
              </a:rPr>
              <a:t>Membrii echipei înmânează alegătorului buletinele de vot aferente scrutinelor la care are dreptul să voteze și ștampila cu mențiunea „VOTAT” numai după ce acesta a prezentat actul de identitate și a semnat în listele electorale, în dreptul datelor privind identitatea sa.</a:t>
            </a:r>
          </a:p>
          <a:p>
            <a:pPr algn="just">
              <a:lnSpc>
                <a:spcPct val="115000"/>
              </a:lnSpc>
              <a:spcAft>
                <a:spcPts val="800"/>
              </a:spcAft>
            </a:pPr>
            <a:r>
              <a:rPr lang="ro-RO" altLang="en-US">
                <a:solidFill>
                  <a:srgbClr val="203864"/>
                </a:solidFill>
                <a:latin typeface="Arial" panose="020B0604020202020204" pitchFamily="34" charset="0"/>
                <a:cs typeface="Arial" panose="020B0604020202020204" pitchFamily="34" charset="0"/>
              </a:rPr>
              <a:t>Accesul urnei speciale în unitățile se va face conform normelor de protecție sanitară aplicabile acestora.</a:t>
            </a:r>
          </a:p>
          <a:p>
            <a:pPr algn="just">
              <a:lnSpc>
                <a:spcPct val="115000"/>
              </a:lnSpc>
              <a:spcAft>
                <a:spcPts val="800"/>
              </a:spcAft>
            </a:pPr>
            <a:r>
              <a:rPr lang="ro-RO" altLang="en-US">
                <a:solidFill>
                  <a:srgbClr val="203864"/>
                </a:solidFill>
                <a:latin typeface="Arial" panose="020B0604020202020204" pitchFamily="34" charset="0"/>
                <a:cs typeface="Arial" panose="020B0604020202020204" pitchFamily="34" charset="0"/>
              </a:rPr>
              <a:t>Înainte ca echipa de membri ai biroului electoral al secţiei de votare să se deplaseze cu urna de vot specială la persoanele care nu pot vota la secţia de votare potrivit legii, </a:t>
            </a:r>
            <a:r>
              <a:rPr lang="ro-RO" altLang="en-US" b="1">
                <a:solidFill>
                  <a:srgbClr val="203864"/>
                </a:solidFill>
                <a:latin typeface="Arial" panose="020B0604020202020204" pitchFamily="34" charset="0"/>
                <a:cs typeface="Arial" panose="020B0604020202020204" pitchFamily="34" charset="0"/>
              </a:rPr>
              <a:t>preşedintele biroului electoral al secţiei de votare solicită operatorului să verifice dacă persoanele respective şi-au mai exercitat dreptul de vot în aceeaşi zi</a:t>
            </a:r>
            <a:r>
              <a:rPr lang="ro-RO" altLang="en-US">
                <a:solidFill>
                  <a:srgbClr val="203864"/>
                </a:solidFill>
                <a:latin typeface="Arial" panose="020B0604020202020204" pitchFamily="34" charset="0"/>
                <a:cs typeface="Arial" panose="020B0604020202020204" pitchFamily="34" charset="0"/>
              </a:rPr>
              <a:t>.	</a:t>
            </a:r>
          </a:p>
        </p:txBody>
      </p:sp>
      <p:pic>
        <p:nvPicPr>
          <p:cNvPr id="144388" name="Picture 2">
            <a:extLst>
              <a:ext uri="{FF2B5EF4-FFF2-40B4-BE49-F238E27FC236}">
                <a16:creationId xmlns:a16="http://schemas.microsoft.com/office/drawing/2014/main" id="{726BC677-EC32-4E33-85A4-15DA5C6826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Box 2">
            <a:extLst>
              <a:ext uri="{FF2B5EF4-FFF2-40B4-BE49-F238E27FC236}">
                <a16:creationId xmlns:a16="http://schemas.microsoft.com/office/drawing/2014/main" id="{BBD8BDFC-07C7-2A1F-22A3-8D565A99A621}"/>
              </a:ext>
            </a:extLst>
          </p:cNvPr>
          <p:cNvSpPr txBox="1">
            <a:spLocks noChangeArrowheads="1"/>
          </p:cNvSpPr>
          <p:nvPr/>
        </p:nvSpPr>
        <p:spPr bwMode="auto">
          <a:xfrm>
            <a:off x="1992313" y="476250"/>
            <a:ext cx="84963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ro-RO" altLang="ro-RO" sz="2800" b="1">
                <a:solidFill>
                  <a:srgbClr val="203864"/>
                </a:solidFill>
                <a:latin typeface="Arial" panose="020B0604020202020204" pitchFamily="34" charset="0"/>
                <a:cs typeface="Arial" panose="020B0604020202020204" pitchFamily="34" charset="0"/>
              </a:rPr>
              <a:t>DESFĂŞURAREA VOTĂRII</a:t>
            </a:r>
            <a:endParaRPr lang="en-US" altLang="ro-RO" sz="2800" b="1">
              <a:solidFill>
                <a:srgbClr val="203864"/>
              </a:solidFill>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ro-RO" altLang="ro-RO" sz="1800">
                <a:solidFill>
                  <a:srgbClr val="203864"/>
                </a:solidFill>
                <a:latin typeface="Arial" panose="020B0604020202020204" pitchFamily="34" charset="0"/>
                <a:cs typeface="Arial" panose="020B0604020202020204" pitchFamily="34" charset="0"/>
              </a:rPr>
              <a:t>Intervalul orar 7</a:t>
            </a:r>
            <a:r>
              <a:rPr lang="ro-RO" altLang="ro-RO" sz="1800" baseline="30000">
                <a:solidFill>
                  <a:srgbClr val="203864"/>
                </a:solidFill>
                <a:latin typeface="Arial" panose="020B0604020202020204" pitchFamily="34" charset="0"/>
                <a:cs typeface="Arial" panose="020B0604020202020204" pitchFamily="34" charset="0"/>
              </a:rPr>
              <a:t>00</a:t>
            </a:r>
            <a:r>
              <a:rPr lang="ro-RO" altLang="ro-RO" sz="1800">
                <a:solidFill>
                  <a:srgbClr val="203864"/>
                </a:solidFill>
                <a:latin typeface="Arial" panose="020B0604020202020204" pitchFamily="34" charset="0"/>
                <a:cs typeface="Arial" panose="020B0604020202020204" pitchFamily="34" charset="0"/>
              </a:rPr>
              <a:t>-22</a:t>
            </a:r>
            <a:r>
              <a:rPr lang="ro-RO" altLang="ro-RO" sz="1800" baseline="30000">
                <a:solidFill>
                  <a:srgbClr val="203864"/>
                </a:solidFill>
                <a:latin typeface="Arial" panose="020B0604020202020204" pitchFamily="34" charset="0"/>
                <a:cs typeface="Arial" panose="020B0604020202020204" pitchFamily="34" charset="0"/>
              </a:rPr>
              <a:t>.00</a:t>
            </a:r>
            <a:br>
              <a:rPr lang="ro-RO" altLang="ro-RO" sz="1800">
                <a:solidFill>
                  <a:srgbClr val="203864"/>
                </a:solidFill>
                <a:latin typeface="Arial" panose="020B0604020202020204" pitchFamily="34" charset="0"/>
                <a:cs typeface="Arial" panose="020B0604020202020204" pitchFamily="34" charset="0"/>
              </a:rPr>
            </a:br>
            <a:r>
              <a:rPr lang="ro-RO" altLang="ro-RO" sz="1200" i="1">
                <a:solidFill>
                  <a:srgbClr val="203864"/>
                </a:solidFill>
                <a:latin typeface="Arial" panose="020B0604020202020204" pitchFamily="34" charset="0"/>
                <a:cs typeface="Arial" panose="020B0604020202020204" pitchFamily="34" charset="0"/>
              </a:rPr>
              <a:t>(art. 1, alin. (1), art. 14, art. 15 alin. (1) din OUG nr. 21/2024)</a:t>
            </a:r>
          </a:p>
          <a:p>
            <a:pPr algn="ctr" eaLnBrk="1" hangingPunct="1">
              <a:lnSpc>
                <a:spcPct val="100000"/>
              </a:lnSpc>
              <a:spcBef>
                <a:spcPct val="0"/>
              </a:spcBef>
              <a:buFontTx/>
              <a:buNone/>
            </a:pPr>
            <a:endParaRPr lang="ro-RO" altLang="ro-RO" sz="1600">
              <a:solidFill>
                <a:srgbClr val="203864"/>
              </a:solidFill>
              <a:latin typeface="Arial" panose="020B0604020202020204" pitchFamily="34" charset="0"/>
              <a:cs typeface="Arial" panose="020B0604020202020204" pitchFamily="34" charset="0"/>
            </a:endParaRPr>
          </a:p>
        </p:txBody>
      </p:sp>
      <p:sp>
        <p:nvSpPr>
          <p:cNvPr id="164867" name="TextBox 8">
            <a:extLst>
              <a:ext uri="{FF2B5EF4-FFF2-40B4-BE49-F238E27FC236}">
                <a16:creationId xmlns:a16="http://schemas.microsoft.com/office/drawing/2014/main" id="{8F581DB1-019D-D4C6-07A0-C429FF652BF4}"/>
              </a:ext>
            </a:extLst>
          </p:cNvPr>
          <p:cNvSpPr txBox="1">
            <a:spLocks noChangeArrowheads="1"/>
          </p:cNvSpPr>
          <p:nvPr/>
        </p:nvSpPr>
        <p:spPr bwMode="auto">
          <a:xfrm>
            <a:off x="2100264" y="2060576"/>
            <a:ext cx="799147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5000"/>
              </a:lnSpc>
              <a:spcAft>
                <a:spcPts val="800"/>
              </a:spcAft>
            </a:pPr>
            <a:endParaRPr lang="ro-RO" altLang="ro-RO">
              <a:solidFill>
                <a:srgbClr val="FF0000"/>
              </a:solidFill>
              <a:latin typeface="Times New Roman" panose="02020603050405020304" pitchFamily="18" charset="0"/>
              <a:cs typeface="Times New Roman" panose="02020603050405020304" pitchFamily="18" charset="0"/>
            </a:endParaRPr>
          </a:p>
          <a:p>
            <a:pPr algn="just">
              <a:lnSpc>
                <a:spcPct val="125000"/>
              </a:lnSpc>
              <a:spcAft>
                <a:spcPts val="800"/>
              </a:spcAft>
            </a:pPr>
            <a:r>
              <a:rPr lang="ro-RO" altLang="ro-RO" b="1" u="sng">
                <a:solidFill>
                  <a:srgbClr val="FF0000"/>
                </a:solidFill>
                <a:latin typeface="Arial" panose="020B0604020202020204" pitchFamily="34" charset="0"/>
                <a:cs typeface="Arial" panose="020B0604020202020204" pitchFamily="34" charset="0"/>
              </a:rPr>
              <a:t>Atenție</a:t>
            </a:r>
          </a:p>
          <a:p>
            <a:pPr algn="just">
              <a:lnSpc>
                <a:spcPct val="125000"/>
              </a:lnSpc>
              <a:spcAft>
                <a:spcPts val="800"/>
              </a:spcAft>
            </a:pPr>
            <a:r>
              <a:rPr lang="ro-RO" altLang="en-US">
                <a:solidFill>
                  <a:srgbClr val="19194D"/>
                </a:solidFill>
                <a:latin typeface="Arial" panose="020B0604020202020204" pitchFamily="34" charset="0"/>
                <a:cs typeface="Arial" panose="020B0604020202020204" pitchFamily="34" charset="0"/>
              </a:rPr>
              <a:t>Președintele și membrii birourilor electorale ale secțiilor de votare, precum și personalul tehnic auxiliar și personalul însărcinat cu menținerea ordinii votează la secția de votare unde își îndeplinesc atribuțiile, </a:t>
            </a:r>
            <a:r>
              <a:rPr lang="ro-RO" altLang="en-US" b="1">
                <a:solidFill>
                  <a:srgbClr val="19194D"/>
                </a:solidFill>
                <a:latin typeface="Arial" panose="020B0604020202020204" pitchFamily="34" charset="0"/>
                <a:cs typeface="Arial" panose="020B0604020202020204" pitchFamily="34" charset="0"/>
              </a:rPr>
              <a:t>dacă domiciliază în unitatea administrativ-teritorială, iar în cazul municipiului București, dacă domiciliază în sectorul pentru care se votează la secția respectivă.</a:t>
            </a:r>
          </a:p>
          <a:p>
            <a:pPr algn="just">
              <a:lnSpc>
                <a:spcPct val="125000"/>
              </a:lnSpc>
              <a:spcAft>
                <a:spcPts val="800"/>
              </a:spcAft>
            </a:pPr>
            <a:endParaRPr lang="ro-RO" altLang="ro-RO" sz="1400">
              <a:solidFill>
                <a:srgbClr val="19194D"/>
              </a:solidFill>
              <a:latin typeface="Arial" panose="020B0604020202020204" pitchFamily="34" charset="0"/>
              <a:cs typeface="Arial" panose="020B0604020202020204" pitchFamily="34" charset="0"/>
            </a:endParaRPr>
          </a:p>
          <a:p>
            <a:pPr algn="just">
              <a:lnSpc>
                <a:spcPct val="125000"/>
              </a:lnSpc>
              <a:spcAft>
                <a:spcPts val="800"/>
              </a:spcAft>
            </a:pPr>
            <a:endParaRPr lang="ro-RO" altLang="ro-RO" sz="1400">
              <a:cs typeface="Times New Roman" panose="02020603050405020304" pitchFamily="18" charset="0"/>
            </a:endParaRPr>
          </a:p>
        </p:txBody>
      </p:sp>
      <p:pic>
        <p:nvPicPr>
          <p:cNvPr id="164868" name="Picture 2">
            <a:extLst>
              <a:ext uri="{FF2B5EF4-FFF2-40B4-BE49-F238E27FC236}">
                <a16:creationId xmlns:a16="http://schemas.microsoft.com/office/drawing/2014/main" id="{976B3AD3-DBFC-30CC-8C05-A6AB5521BC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2" name="Picture 2">
            <a:extLst>
              <a:ext uri="{FF2B5EF4-FFF2-40B4-BE49-F238E27FC236}">
                <a16:creationId xmlns:a16="http://schemas.microsoft.com/office/drawing/2014/main" id="{13F04907-4AEF-56B2-68B0-1668C8B857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3" name="Rectangle 2">
            <a:extLst>
              <a:ext uri="{FF2B5EF4-FFF2-40B4-BE49-F238E27FC236}">
                <a16:creationId xmlns:a16="http://schemas.microsoft.com/office/drawing/2014/main" id="{1DD9677C-8B0F-705E-D45A-5E3FB6D23343}"/>
              </a:ext>
            </a:extLst>
          </p:cNvPr>
          <p:cNvSpPr txBox="1">
            <a:spLocks noChangeArrowheads="1"/>
          </p:cNvSpPr>
          <p:nvPr/>
        </p:nvSpPr>
        <p:spPr bwMode="auto">
          <a:xfrm>
            <a:off x="1919288" y="107951"/>
            <a:ext cx="8229600" cy="576263"/>
          </a:xfrm>
          <a:prstGeom prst="rect">
            <a:avLst/>
          </a:prstGeom>
          <a:noFill/>
          <a:ln>
            <a:noFill/>
          </a:ln>
        </p:spPr>
        <p:txBody>
          <a:bodyPr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70000"/>
              </a:lnSpc>
              <a:spcBef>
                <a:spcPct val="0"/>
              </a:spcBef>
              <a:buClr>
                <a:srgbClr val="2DA2BF"/>
              </a:buClr>
              <a:buSzPct val="68000"/>
              <a:buFontTx/>
              <a:buNone/>
              <a:defRPr/>
            </a:pPr>
            <a:r>
              <a:rPr lang="ro-R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DREPTUL DE VOT</a:t>
            </a:r>
            <a:endParaRPr lang="nn-N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endParaRPr>
          </a:p>
          <a:p>
            <a:pPr algn="ctr" eaLnBrk="1" hangingPunct="1">
              <a:lnSpc>
                <a:spcPct val="70000"/>
              </a:lnSpc>
              <a:spcBef>
                <a:spcPct val="0"/>
              </a:spcBef>
              <a:buClr>
                <a:srgbClr val="2DA2BF"/>
              </a:buClr>
              <a:buSzPct val="68000"/>
              <a:buFontTx/>
              <a:buNone/>
              <a:defRPr/>
            </a:pP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(art. </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7</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 </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alin. (1)-(4)</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 din HBEC nr.169/2024)</a:t>
            </a:r>
          </a:p>
        </p:txBody>
      </p:sp>
      <p:sp>
        <p:nvSpPr>
          <p:cNvPr id="10" name="TextBox 9">
            <a:extLst>
              <a:ext uri="{FF2B5EF4-FFF2-40B4-BE49-F238E27FC236}">
                <a16:creationId xmlns:a16="http://schemas.microsoft.com/office/drawing/2014/main" id="{26A94DCC-AAAE-16D3-C41A-7B5E09E2C5C0}"/>
              </a:ext>
            </a:extLst>
          </p:cNvPr>
          <p:cNvSpPr txBox="1"/>
          <p:nvPr/>
        </p:nvSpPr>
        <p:spPr>
          <a:xfrm>
            <a:off x="2152650" y="1844676"/>
            <a:ext cx="7996238" cy="3852863"/>
          </a:xfrm>
          <a:prstGeom prst="rect">
            <a:avLst/>
          </a:prstGeom>
          <a:noFill/>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pPr>
            <a:r>
              <a:rPr lang="ro-RO" altLang="en-US" b="1">
                <a:solidFill>
                  <a:srgbClr val="0070C0"/>
                </a:solidFill>
                <a:latin typeface="Arial" panose="020B0604020202020204" pitchFamily="34" charset="0"/>
                <a:ea typeface="Times New Roman" panose="02020603050405020304" pitchFamily="18" charset="0"/>
                <a:cs typeface="Arial" panose="020B0604020202020204" pitchFamily="34" charset="0"/>
              </a:rPr>
              <a:t>IMPORTANT</a:t>
            </a:r>
          </a:p>
          <a:p>
            <a:pPr algn="just">
              <a:lnSpc>
                <a:spcPct val="115000"/>
              </a:lnSpc>
            </a:pPr>
            <a:endParaRPr lang="ro-RO" altLang="en-US" b="1">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La alegerile pentru autoritățile administrației publice locale, în situația în care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actul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care face dovada reședinței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a expirat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în perioada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12 aprilie 2024 - 9 iunie 2024</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dar a fost reînnoit astfel încât cât să fie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asigurată continuitatea reședinței</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alegătorul își poate exercita dreptul de vot în circumscripția de reședință, în condițiile legii</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a:t>
            </a:r>
            <a:endPar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endPar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Operatorul de calculator al secției de votare</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își exercită dreptul de vot la alegerile pentru membrii din România în Parlamentul European și la alegerile pentru autoritățile administrației publice locale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în aceleași condiții cu membrii birourilor electorale ale secțiilor de votare.</a:t>
            </a:r>
          </a:p>
          <a:p>
            <a:pPr algn="just">
              <a:lnSpc>
                <a:spcPct val="115000"/>
              </a:lnSpc>
            </a:pPr>
            <a:endParaRPr lang="ro-RO" altLang="en-US" b="1">
              <a:solidFill>
                <a:srgbClr val="0070C0"/>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0" name="Picture 2">
            <a:extLst>
              <a:ext uri="{FF2B5EF4-FFF2-40B4-BE49-F238E27FC236}">
                <a16:creationId xmlns:a16="http://schemas.microsoft.com/office/drawing/2014/main" id="{6C289133-C61B-EB48-434F-507B6118F4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3" name="Rectangle 2">
            <a:extLst>
              <a:ext uri="{FF2B5EF4-FFF2-40B4-BE49-F238E27FC236}">
                <a16:creationId xmlns:a16="http://schemas.microsoft.com/office/drawing/2014/main" id="{1CF00531-CE9B-9255-D469-8FA9729797FD}"/>
              </a:ext>
            </a:extLst>
          </p:cNvPr>
          <p:cNvSpPr txBox="1">
            <a:spLocks noChangeArrowheads="1"/>
          </p:cNvSpPr>
          <p:nvPr/>
        </p:nvSpPr>
        <p:spPr bwMode="auto">
          <a:xfrm>
            <a:off x="1919288" y="107951"/>
            <a:ext cx="8229600" cy="576263"/>
          </a:xfrm>
          <a:prstGeom prst="rect">
            <a:avLst/>
          </a:prstGeom>
          <a:noFill/>
          <a:ln>
            <a:noFill/>
          </a:ln>
        </p:spPr>
        <p:txBody>
          <a:bodyPr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70000"/>
              </a:lnSpc>
              <a:spcBef>
                <a:spcPct val="0"/>
              </a:spcBef>
              <a:buClr>
                <a:srgbClr val="2DA2BF"/>
              </a:buClr>
              <a:buSzPct val="68000"/>
              <a:buFontTx/>
              <a:buNone/>
              <a:defRPr/>
            </a:pPr>
            <a:r>
              <a:rPr lang="ro-R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DREPTUL DE VOT</a:t>
            </a:r>
            <a:endParaRPr lang="nn-N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endParaRPr>
          </a:p>
          <a:p>
            <a:pPr algn="ctr" eaLnBrk="1" hangingPunct="1">
              <a:lnSpc>
                <a:spcPct val="70000"/>
              </a:lnSpc>
              <a:spcBef>
                <a:spcPct val="0"/>
              </a:spcBef>
              <a:buClr>
                <a:srgbClr val="2DA2BF"/>
              </a:buClr>
              <a:buSzPct val="68000"/>
              <a:buFontTx/>
              <a:buNone/>
              <a:defRPr/>
            </a:pP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(art. </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4</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 </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alin. (1)-(3)</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 din HBEC nr.169/2024)</a:t>
            </a:r>
          </a:p>
        </p:txBody>
      </p:sp>
      <p:sp>
        <p:nvSpPr>
          <p:cNvPr id="7" name="TextBox 6">
            <a:extLst>
              <a:ext uri="{FF2B5EF4-FFF2-40B4-BE49-F238E27FC236}">
                <a16:creationId xmlns:a16="http://schemas.microsoft.com/office/drawing/2014/main" id="{76AB9275-9CB1-5528-F66F-3AA64C00C1FE}"/>
              </a:ext>
            </a:extLst>
          </p:cNvPr>
          <p:cNvSpPr txBox="1"/>
          <p:nvPr/>
        </p:nvSpPr>
        <p:spPr>
          <a:xfrm>
            <a:off x="1662114" y="1196975"/>
            <a:ext cx="8682037" cy="566738"/>
          </a:xfrm>
          <a:prstGeom prst="rect">
            <a:avLst/>
          </a:prstGeom>
          <a:noFill/>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pPr>
            <a:r>
              <a:rPr lang="ro-RO" altLang="en-US" sz="1400" b="1" u="sng">
                <a:solidFill>
                  <a:srgbClr val="203864"/>
                </a:solidFill>
                <a:latin typeface="Arial" panose="020B0604020202020204" pitchFamily="34" charset="0"/>
                <a:ea typeface="Times New Roman" panose="02020603050405020304" pitchFamily="18" charset="0"/>
                <a:cs typeface="Arial" panose="020B0604020202020204" pitchFamily="34" charset="0"/>
              </a:rPr>
              <a:t>La alegerile pentru autoritățile administrației publice locale</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 în baza rezultatelor generate de SIMPV, preşedintele biroului electoral al secţiei de votare:</a:t>
            </a:r>
          </a:p>
        </p:txBody>
      </p:sp>
      <p:sp>
        <p:nvSpPr>
          <p:cNvPr id="10" name="TextBox 9">
            <a:extLst>
              <a:ext uri="{FF2B5EF4-FFF2-40B4-BE49-F238E27FC236}">
                <a16:creationId xmlns:a16="http://schemas.microsoft.com/office/drawing/2014/main" id="{DCC795D6-5A93-CAD0-4B0B-3707D43D794A}"/>
              </a:ext>
            </a:extLst>
          </p:cNvPr>
          <p:cNvSpPr txBox="1"/>
          <p:nvPr/>
        </p:nvSpPr>
        <p:spPr>
          <a:xfrm>
            <a:off x="1919288" y="2554289"/>
            <a:ext cx="4900612" cy="2549525"/>
          </a:xfrm>
          <a:prstGeom prst="rect">
            <a:avLst/>
          </a:prstGeom>
          <a:noFill/>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buFont typeface="Arial" panose="020B0604020202020204" pitchFamily="34" charset="0"/>
              <a:buChar char="•"/>
            </a:pP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permite exercitarea dreptului de vot de către alegătorul înscris în listele electorale permanente </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cu a</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dresa de domiciliu sau de reședință </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care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figurează</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 în SIMPV că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şi-a mai exercitat dreptul de vot la acelaşi scrutin</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 numai după ce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asigură verificarea </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cazului semnalat de SIMPV şi după ce acesta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dă o declaraţie </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potrivit căreia nu şi-a exercitat dreptul de vot la același scrutin sau pentru alegerea acelorași autorități ale administrației publice locale în localitatea de domiciliu, respectiv de reședință.</a:t>
            </a:r>
          </a:p>
        </p:txBody>
      </p:sp>
      <p:pic>
        <p:nvPicPr>
          <p:cNvPr id="350214" name="Picture 5">
            <a:extLst>
              <a:ext uri="{FF2B5EF4-FFF2-40B4-BE49-F238E27FC236}">
                <a16:creationId xmlns:a16="http://schemas.microsoft.com/office/drawing/2014/main" id="{58188B14-87E7-9B89-3F03-CE0097AECB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900" y="1763714"/>
            <a:ext cx="3328988"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258" name="Picture 2">
            <a:extLst>
              <a:ext uri="{FF2B5EF4-FFF2-40B4-BE49-F238E27FC236}">
                <a16:creationId xmlns:a16="http://schemas.microsoft.com/office/drawing/2014/main" id="{CCD73380-7585-9558-292C-94BFC99663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3" name="Rectangle 2">
            <a:extLst>
              <a:ext uri="{FF2B5EF4-FFF2-40B4-BE49-F238E27FC236}">
                <a16:creationId xmlns:a16="http://schemas.microsoft.com/office/drawing/2014/main" id="{FFB78491-27E8-1A6D-87B1-4D63B6FAF3E4}"/>
              </a:ext>
            </a:extLst>
          </p:cNvPr>
          <p:cNvSpPr txBox="1">
            <a:spLocks noChangeArrowheads="1"/>
          </p:cNvSpPr>
          <p:nvPr/>
        </p:nvSpPr>
        <p:spPr bwMode="auto">
          <a:xfrm>
            <a:off x="1919288" y="107951"/>
            <a:ext cx="8229600" cy="576263"/>
          </a:xfrm>
          <a:prstGeom prst="rect">
            <a:avLst/>
          </a:prstGeom>
          <a:noFill/>
          <a:ln>
            <a:noFill/>
          </a:ln>
        </p:spPr>
        <p:txBody>
          <a:bodyPr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70000"/>
              </a:lnSpc>
              <a:spcBef>
                <a:spcPct val="0"/>
              </a:spcBef>
              <a:buClr>
                <a:srgbClr val="2DA2BF"/>
              </a:buClr>
              <a:buSzPct val="68000"/>
              <a:buFontTx/>
              <a:buNone/>
              <a:defRPr/>
            </a:pPr>
            <a:r>
              <a:rPr lang="ro-R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DREPTUL DE VOT</a:t>
            </a:r>
            <a:endParaRPr lang="nn-N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endParaRPr>
          </a:p>
          <a:p>
            <a:pPr algn="ctr" eaLnBrk="1" hangingPunct="1">
              <a:lnSpc>
                <a:spcPct val="70000"/>
              </a:lnSpc>
              <a:spcBef>
                <a:spcPct val="0"/>
              </a:spcBef>
              <a:buClr>
                <a:srgbClr val="2DA2BF"/>
              </a:buClr>
              <a:buSzPct val="68000"/>
              <a:buFontTx/>
              <a:buNone/>
              <a:defRPr/>
            </a:pP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(art. </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4</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 </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alin. (4)-(5)</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 din HBEC nr.169/2024)</a:t>
            </a:r>
          </a:p>
        </p:txBody>
      </p:sp>
      <p:sp>
        <p:nvSpPr>
          <p:cNvPr id="10" name="TextBox 9">
            <a:extLst>
              <a:ext uri="{FF2B5EF4-FFF2-40B4-BE49-F238E27FC236}">
                <a16:creationId xmlns:a16="http://schemas.microsoft.com/office/drawing/2014/main" id="{1E54DD85-E7C2-B690-3898-161BE55C0AA5}"/>
              </a:ext>
            </a:extLst>
          </p:cNvPr>
          <p:cNvSpPr txBox="1"/>
          <p:nvPr/>
        </p:nvSpPr>
        <p:spPr>
          <a:xfrm>
            <a:off x="2135189" y="1628776"/>
            <a:ext cx="7997825" cy="4316413"/>
          </a:xfrm>
          <a:prstGeom prst="rect">
            <a:avLst/>
          </a:prstGeom>
          <a:noFill/>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pPr>
            <a:r>
              <a:rPr lang="ro-RO" altLang="en-US" sz="1600" b="1">
                <a:solidFill>
                  <a:schemeClr val="accent1"/>
                </a:solidFill>
                <a:latin typeface="Arial" panose="020B0604020202020204" pitchFamily="34" charset="0"/>
                <a:ea typeface="Times New Roman" panose="02020603050405020304" pitchFamily="18" charset="0"/>
                <a:cs typeface="Arial" panose="020B0604020202020204" pitchFamily="34" charset="0"/>
              </a:rPr>
              <a:t>IMPORTANT</a:t>
            </a:r>
          </a:p>
          <a:p>
            <a:pPr algn="just">
              <a:lnSpc>
                <a:spcPct val="115000"/>
              </a:lnSpc>
            </a:pPr>
            <a:endParaRPr lang="ro-RO" altLang="en-US" sz="1600" b="1">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Alegătorul va descărca declarația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de la pagina de internet a Biroului Electoral Central și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o va tipări, completa și aduce la secția de votare. </a:t>
            </a:r>
          </a:p>
          <a:p>
            <a:pPr algn="just">
              <a:lnSpc>
                <a:spcPct val="115000"/>
              </a:lnSpc>
            </a:pPr>
            <a:endParaRPr lang="ro-RO" altLang="en-US" sz="1600" b="1">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b="1">
                <a:solidFill>
                  <a:srgbClr val="FF0000"/>
                </a:solidFill>
                <a:latin typeface="Arial" panose="020B0604020202020204" pitchFamily="34" charset="0"/>
                <a:ea typeface="Times New Roman" panose="02020603050405020304" pitchFamily="18" charset="0"/>
                <a:cs typeface="Arial" panose="020B0604020202020204" pitchFamily="34" charset="0"/>
              </a:rPr>
              <a:t>ATENȚIE!</a:t>
            </a:r>
          </a:p>
          <a:p>
            <a:pPr algn="just">
              <a:lnSpc>
                <a:spcPct val="115000"/>
              </a:lnSpc>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În eventualitatea în care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alegătorul</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nu deține mijloacele de descărcare și tipărire a declarației,</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acesta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poate primi tipizatul de la biroul electoral al secției de votare sau poate redacta declarația integral olograf pe o foaie de hârtie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pusă la dispoziția acestuia de biroul electoral al secției de votare.</a:t>
            </a:r>
          </a:p>
          <a:p>
            <a:pPr algn="just">
              <a:lnSpc>
                <a:spcPct val="115000"/>
              </a:lnSpc>
            </a:pP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Declaraţiile alegătorilor care figurează în SIMPV că şi-au mai exercitat dreptul de vot la acelaşi scrutin date</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indiferent de modul în care au fost consemnate,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se înaintează, de îndată, organelor de poliţie, de către președintele biroului electoral al secției de votare.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6" name="Picture 2">
            <a:extLst>
              <a:ext uri="{FF2B5EF4-FFF2-40B4-BE49-F238E27FC236}">
                <a16:creationId xmlns:a16="http://schemas.microsoft.com/office/drawing/2014/main" id="{7FBD694B-9595-B7C8-E39D-FC4E367CAD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3" name="Rectangle 2">
            <a:extLst>
              <a:ext uri="{FF2B5EF4-FFF2-40B4-BE49-F238E27FC236}">
                <a16:creationId xmlns:a16="http://schemas.microsoft.com/office/drawing/2014/main" id="{EA3F3E0C-A366-559A-194B-ED74C3ACA692}"/>
              </a:ext>
            </a:extLst>
          </p:cNvPr>
          <p:cNvSpPr txBox="1">
            <a:spLocks noChangeArrowheads="1"/>
          </p:cNvSpPr>
          <p:nvPr/>
        </p:nvSpPr>
        <p:spPr bwMode="auto">
          <a:xfrm>
            <a:off x="1919288" y="107951"/>
            <a:ext cx="8229600" cy="576263"/>
          </a:xfrm>
          <a:prstGeom prst="rect">
            <a:avLst/>
          </a:prstGeom>
          <a:noFill/>
          <a:ln>
            <a:noFill/>
          </a:ln>
        </p:spPr>
        <p:txBody>
          <a:bodyPr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70000"/>
              </a:lnSpc>
              <a:spcBef>
                <a:spcPct val="0"/>
              </a:spcBef>
              <a:buClr>
                <a:srgbClr val="2DA2BF"/>
              </a:buClr>
              <a:buSzPct val="68000"/>
              <a:buFontTx/>
              <a:buNone/>
              <a:defRPr/>
            </a:pPr>
            <a:r>
              <a:rPr lang="ro-R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DREPTUL LA INSOȚITOR</a:t>
            </a:r>
            <a:endParaRPr lang="nn-N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endParaRPr>
          </a:p>
          <a:p>
            <a:pPr algn="ctr" eaLnBrk="1" hangingPunct="1">
              <a:lnSpc>
                <a:spcPct val="70000"/>
              </a:lnSpc>
              <a:spcBef>
                <a:spcPct val="0"/>
              </a:spcBef>
              <a:buClr>
                <a:srgbClr val="2DA2BF"/>
              </a:buClr>
              <a:buSzPct val="68000"/>
              <a:buFontTx/>
              <a:buNone/>
              <a:defRPr/>
            </a:pP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(HBEC nr.169/2024)</a:t>
            </a:r>
          </a:p>
        </p:txBody>
      </p:sp>
      <p:sp>
        <p:nvSpPr>
          <p:cNvPr id="10" name="TextBox 9">
            <a:extLst>
              <a:ext uri="{FF2B5EF4-FFF2-40B4-BE49-F238E27FC236}">
                <a16:creationId xmlns:a16="http://schemas.microsoft.com/office/drawing/2014/main" id="{091CAED1-C8CA-7094-1D4E-5513193A8C11}"/>
              </a:ext>
            </a:extLst>
          </p:cNvPr>
          <p:cNvSpPr txBox="1"/>
          <p:nvPr/>
        </p:nvSpPr>
        <p:spPr>
          <a:xfrm>
            <a:off x="1855789" y="927100"/>
            <a:ext cx="8480425" cy="6015038"/>
          </a:xfrm>
          <a:prstGeom prst="rect">
            <a:avLst/>
          </a:prstGeom>
          <a:noFill/>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Alegătorul care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se prezintă la secția de votare și, din motive temeinice, constatate de preşedintele biroului electoral al secţiei de votare,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nu poate să voteze singur</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are dreptul să cheme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în cabina de votare, în scopul de a-l ajuta,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un însoţitor ales de el</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15000"/>
              </a:lnSpc>
            </a:pP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b="1">
                <a:solidFill>
                  <a:srgbClr val="FF0000"/>
                </a:solidFill>
                <a:latin typeface="Arial" panose="020B0604020202020204" pitchFamily="34" charset="0"/>
                <a:ea typeface="Times New Roman" panose="02020603050405020304" pitchFamily="18" charset="0"/>
                <a:cs typeface="Arial" panose="020B0604020202020204" pitchFamily="34" charset="0"/>
              </a:rPr>
              <a:t>Atenție!</a:t>
            </a:r>
          </a:p>
          <a:p>
            <a:pPr algn="just">
              <a:lnSpc>
                <a:spcPct val="115000"/>
              </a:lnSpc>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Însoțitorul NU</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poate fi din rândul persoanelor acreditate/observatorilor, al membrilor biroului electoral al secţiei de votare sau al candidaţilor.</a:t>
            </a:r>
          </a:p>
          <a:p>
            <a:pPr algn="just">
              <a:lnSpc>
                <a:spcPct val="115000"/>
              </a:lnSpc>
            </a:pP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Motiv temeinic care împiedică alegătorul să voteze singur</a:t>
            </a:r>
          </a:p>
          <a:p>
            <a:pPr algn="just">
              <a:lnSpc>
                <a:spcPct val="115000"/>
              </a:lnSpc>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Reprezintă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situația obiectivă sau condiția medicală care îl pune pe alegător în imposibilitatea de a parcurge singur, în cabina de votare, activitatea de răsfoire a buletinului de vot și de aplicare a ștampilei cu mențiunea &lt;&lt;VOTAT 09.06.2024&gt;&gt; pe competitorul electoral pe care dorește să-l voteze</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15000"/>
              </a:lnSpc>
            </a:pP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Motivul temeinic trebuie să poată fi constatat cu ușurință de către președintele biroului electoral al secției de votare cu propriile simțuri sau din analiza unor înscrisuri doveditoare pe care le prezintă alegătorul, fără a fi necesare verificări suplimentare.</a:t>
            </a:r>
          </a:p>
          <a:p>
            <a:pPr algn="just">
              <a:lnSpc>
                <a:spcPct val="115000"/>
              </a:lnSpc>
            </a:pPr>
            <a:r>
              <a:rPr lang="ro-RO" altLang="en-US" sz="1600" b="1">
                <a:solidFill>
                  <a:srgbClr val="FF0000"/>
                </a:solidFill>
                <a:latin typeface="Arial" panose="020B0604020202020204" pitchFamily="34" charset="0"/>
                <a:ea typeface="Times New Roman" panose="02020603050405020304" pitchFamily="18" charset="0"/>
                <a:cs typeface="Arial" panose="020B0604020202020204" pitchFamily="34" charset="0"/>
              </a:rPr>
              <a:t>Invocarea neștiinței de carte, a analfabetismului, a necunoașterii legii sau a necunoașterii limbii române nu constituie motiv temeinic care împiedică alegătorul să voteze singur.</a:t>
            </a:r>
          </a:p>
          <a:p>
            <a:pPr algn="just">
              <a:lnSpc>
                <a:spcPct val="115000"/>
              </a:lnSpc>
            </a:pPr>
            <a:endPar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4" name="Picture 2">
            <a:extLst>
              <a:ext uri="{FF2B5EF4-FFF2-40B4-BE49-F238E27FC236}">
                <a16:creationId xmlns:a16="http://schemas.microsoft.com/office/drawing/2014/main" id="{EAF170DA-03D7-827F-C55F-D5798D3FA7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3" name="Rectangle 2">
            <a:extLst>
              <a:ext uri="{FF2B5EF4-FFF2-40B4-BE49-F238E27FC236}">
                <a16:creationId xmlns:a16="http://schemas.microsoft.com/office/drawing/2014/main" id="{51C7108B-E872-ED52-3040-FB979BB285DC}"/>
              </a:ext>
            </a:extLst>
          </p:cNvPr>
          <p:cNvSpPr txBox="1">
            <a:spLocks noChangeArrowheads="1"/>
          </p:cNvSpPr>
          <p:nvPr/>
        </p:nvSpPr>
        <p:spPr bwMode="auto">
          <a:xfrm>
            <a:off x="1919288" y="107951"/>
            <a:ext cx="8229600" cy="576263"/>
          </a:xfrm>
          <a:prstGeom prst="rect">
            <a:avLst/>
          </a:prstGeom>
          <a:noFill/>
          <a:ln>
            <a:noFill/>
          </a:ln>
        </p:spPr>
        <p:txBody>
          <a:bodyPr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70000"/>
              </a:lnSpc>
              <a:spcBef>
                <a:spcPct val="0"/>
              </a:spcBef>
              <a:buClr>
                <a:srgbClr val="2DA2BF"/>
              </a:buClr>
              <a:buSzPct val="68000"/>
              <a:buFontTx/>
              <a:buNone/>
              <a:defRPr/>
            </a:pPr>
            <a:r>
              <a:rPr lang="ro-R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SUSPENDAREA VOTARII</a:t>
            </a:r>
            <a:endParaRPr lang="nn-N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endParaRPr>
          </a:p>
          <a:p>
            <a:pPr algn="ctr" eaLnBrk="1" hangingPunct="1">
              <a:lnSpc>
                <a:spcPct val="70000"/>
              </a:lnSpc>
              <a:spcBef>
                <a:spcPct val="0"/>
              </a:spcBef>
              <a:buClr>
                <a:srgbClr val="2DA2BF"/>
              </a:buClr>
              <a:buSzPct val="68000"/>
              <a:buFontTx/>
              <a:buNone/>
              <a:defRPr/>
            </a:pP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HBEC nr.1</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72</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/2024)</a:t>
            </a:r>
          </a:p>
        </p:txBody>
      </p:sp>
      <p:sp>
        <p:nvSpPr>
          <p:cNvPr id="10" name="TextBox 9">
            <a:extLst>
              <a:ext uri="{FF2B5EF4-FFF2-40B4-BE49-F238E27FC236}">
                <a16:creationId xmlns:a16="http://schemas.microsoft.com/office/drawing/2014/main" id="{98456BC1-62EA-B18B-A523-43C8A7AC3F5A}"/>
              </a:ext>
            </a:extLst>
          </p:cNvPr>
          <p:cNvSpPr txBox="1"/>
          <p:nvPr/>
        </p:nvSpPr>
        <p:spPr>
          <a:xfrm>
            <a:off x="1631951" y="927101"/>
            <a:ext cx="8856663" cy="5802313"/>
          </a:xfrm>
          <a:prstGeom prst="rect">
            <a:avLst/>
          </a:prstGeom>
          <a:noFill/>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Preşedintele biroului electoral al secţiei de votare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poate suspenda votarea pentru motive temeinice.</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15000"/>
              </a:lnSpc>
            </a:pPr>
            <a:endPar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Preşedintele biroului electoral al secţiei de votare notifică de îndată biroul electoral ierarhic superior, atât cu privire la suspendarea votării, cât și la momentul reluării votării.</a:t>
            </a:r>
          </a:p>
          <a:p>
            <a:pPr algn="just">
              <a:lnSpc>
                <a:spcPct val="115000"/>
              </a:lnSpc>
            </a:pPr>
            <a:endParaRPr lang="ro-RO" altLang="en-US" sz="1400" b="1">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400" b="1">
                <a:solidFill>
                  <a:srgbClr val="FF0000"/>
                </a:solidFill>
                <a:latin typeface="Arial" panose="020B0604020202020204" pitchFamily="34" charset="0"/>
                <a:ea typeface="Times New Roman" panose="02020603050405020304" pitchFamily="18" charset="0"/>
                <a:cs typeface="Arial" panose="020B0604020202020204" pitchFamily="34" charset="0"/>
              </a:rPr>
              <a:t>ATENȚIE!</a:t>
            </a:r>
          </a:p>
          <a:p>
            <a:pPr algn="just">
              <a:lnSpc>
                <a:spcPct val="115000"/>
              </a:lnSpc>
              <a:buFont typeface="Arial" panose="020B0604020202020204" pitchFamily="34" charset="0"/>
              <a:buChar char="•"/>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În timpul suspendării, urnele de votare, ştampilele, buletinele de vot şi celelalte documente şi materiale ale biroului electoral al secţiei de votare vor rămâne sub pază permanentă.</a:t>
            </a:r>
          </a:p>
          <a:p>
            <a:pPr algn="just">
              <a:lnSpc>
                <a:spcPct val="115000"/>
              </a:lnSpc>
              <a:buFont typeface="Arial" panose="020B0604020202020204" pitchFamily="34" charset="0"/>
              <a:buChar char="•"/>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În timpul suspendării, nu poate părăsi sala de votare, în acelaşi timp, mai mult de jumătate din numărul membrilor biroului electoral al secţiei de votare.</a:t>
            </a:r>
          </a:p>
          <a:p>
            <a:pPr algn="just">
              <a:lnSpc>
                <a:spcPct val="115000"/>
              </a:lnSpc>
              <a:buFont typeface="Arial" panose="020B0604020202020204" pitchFamily="34" charset="0"/>
              <a:buChar char="•"/>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Candidaţii, persoanele acreditate, reprezentanţii Autorităţii Electorale Permanente, precum și membrii Biroului Electoral Central, ai birourilor electorale de circumscripţie judeţeană,  ai Biroului electoral de circumscripţie nr. 42 – mun. Bucureşti, ai birourilor electorale de circumscripţie comunală, orăşenească şi municipală sau ai birourilor electorale de circumscripţie ale sectoarelor municipiului Bucureşti, după caz,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nu pot fi obligați să părăsească sala de votare pe durata suspendării</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15000"/>
              </a:lnSpc>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15000"/>
              </a:lnSpc>
            </a:pPr>
            <a:endPar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400" b="1">
                <a:solidFill>
                  <a:srgbClr val="0070C0"/>
                </a:solidFill>
                <a:latin typeface="Arial" panose="020B0604020202020204" pitchFamily="34" charset="0"/>
                <a:ea typeface="Times New Roman" panose="02020603050405020304" pitchFamily="18" charset="0"/>
                <a:cs typeface="Arial" panose="020B0604020202020204" pitchFamily="34" charset="0"/>
              </a:rPr>
              <a:t>IMPORTANT</a:t>
            </a:r>
          </a:p>
          <a:p>
            <a:pPr algn="just">
              <a:lnSpc>
                <a:spcPct val="115000"/>
              </a:lnSpc>
            </a:pPr>
            <a:endParaRPr lang="ro-RO" altLang="en-US" sz="1400" b="1">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 </a:t>
            </a:r>
            <a:r>
              <a:rPr lang="ro-RO" altLang="en-US" sz="1400" b="1">
                <a:solidFill>
                  <a:srgbClr val="FF0000"/>
                </a:solidFill>
                <a:latin typeface="Arial" panose="020B0604020202020204" pitchFamily="34" charset="0"/>
                <a:ea typeface="Times New Roman" panose="02020603050405020304" pitchFamily="18" charset="0"/>
                <a:cs typeface="Arial" panose="020B0604020202020204" pitchFamily="34" charset="0"/>
              </a:rPr>
              <a:t>suspendarea nu poate depăşi o oră, iar durata totală a suspendărilor nu poate depăşi două ore</a:t>
            </a:r>
          </a:p>
          <a:p>
            <a:pPr algn="ctr">
              <a:lnSpc>
                <a:spcPct val="115000"/>
              </a:lnSpc>
            </a:pPr>
            <a:endPar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 suspendarea este anunţată prin afişare la uşa localului de vot de îndată.</a:t>
            </a:r>
          </a:p>
          <a:p>
            <a:pPr algn="just">
              <a:lnSpc>
                <a:spcPct val="115000"/>
              </a:lnSpc>
            </a:pPr>
            <a:endPar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Box 4">
            <a:extLst>
              <a:ext uri="{FF2B5EF4-FFF2-40B4-BE49-F238E27FC236}">
                <a16:creationId xmlns:a16="http://schemas.microsoft.com/office/drawing/2014/main" id="{F2A1C58B-9E96-DFC2-26CF-BD7FF1691789}"/>
              </a:ext>
            </a:extLst>
          </p:cNvPr>
          <p:cNvSpPr txBox="1">
            <a:spLocks noChangeArrowheads="1"/>
          </p:cNvSpPr>
          <p:nvPr/>
        </p:nvSpPr>
        <p:spPr bwMode="auto">
          <a:xfrm>
            <a:off x="1631950" y="1331914"/>
            <a:ext cx="8928100" cy="5982087"/>
          </a:xfrm>
          <a:prstGeom prst="rect">
            <a:avLst/>
          </a:prstGeom>
          <a:noFill/>
          <a:ln>
            <a:noFill/>
          </a:ln>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VOTAREA începe la ora 7.00 şi se încheie la ora 22.00.</a:t>
            </a:r>
          </a:p>
          <a:p>
            <a:pPr algn="just">
              <a:lnSpc>
                <a:spcPct val="115000"/>
              </a:lnSpc>
            </a:pPr>
            <a:endPar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PROCEDURA DE DECLARARE A VOTĂRII ÎNCHEATĂ</a:t>
            </a: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La ora 22.00</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preşedintele biroului electoral al secţiei de votare declară votarea încheiată şi dispune închiderea localului de vot.</a:t>
            </a:r>
          </a:p>
          <a:p>
            <a:pPr algn="just">
              <a:lnSpc>
                <a:spcPct val="115000"/>
              </a:lnSpc>
            </a:pP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a:t>
            </a:r>
            <a:r>
              <a:rPr lang="ro-RO" altLang="en-US" sz="1600" u="sng">
                <a:solidFill>
                  <a:srgbClr val="203864"/>
                </a:solidFill>
                <a:latin typeface="Arial" panose="020B0604020202020204" pitchFamily="34" charset="0"/>
                <a:ea typeface="Times New Roman" panose="02020603050405020304" pitchFamily="18" charset="0"/>
                <a:cs typeface="Arial" panose="020B0604020202020204" pitchFamily="34" charset="0"/>
              </a:rPr>
              <a:t>La ora 22.00, urna specială trebuie să se afle în localul secţiei de vot</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15000"/>
              </a:lnSpc>
            </a:pPr>
            <a:endPar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SITUAȚIE DE PRELUNGIRE A VOTĂRII</a:t>
            </a:r>
          </a:p>
          <a:p>
            <a:pPr algn="just">
              <a:lnSpc>
                <a:spcPct val="115000"/>
              </a:lnSpc>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Alegătorii care la ora 22.00 se află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la sediul secţiei de votare, precum şi cei care se află la rând în afara sediului secţiei de votare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pentru a intra în localul de vot, pot să exercite dreptul de vot, în condiţiile legii,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până la ora 23.59</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15000"/>
              </a:lnSpc>
            </a:pP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Doi membri desemnaţi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de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președintele</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biroul electoral al secţiei de votare, din cadrul acestuia:</a:t>
            </a:r>
          </a:p>
          <a:p>
            <a:pPr algn="just">
              <a:lnSpc>
                <a:spcPct val="115000"/>
              </a:lnSpc>
              <a:buFontTx/>
              <a:buAutoNum type="arabicPeriod"/>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verifică, la ora 22.00,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dacă în afara sediului secţiei de votare se află alegători care aşteaptă să îşi exercite dreptul de vot, </a:t>
            </a:r>
          </a:p>
          <a:p>
            <a:pPr algn="just">
              <a:lnSpc>
                <a:spcPct val="115000"/>
              </a:lnSpc>
              <a:buFontTx/>
              <a:buAutoNum type="arabicPeriod"/>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constata şi monitoriza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ordinea în care aceştia au acces în localul de vot, până la ora 23.59.</a:t>
            </a:r>
          </a:p>
          <a:p>
            <a:pPr algn="just">
              <a:lnSpc>
                <a:spcPct val="115000"/>
              </a:lnSpc>
              <a:buFontTx/>
              <a:buAutoNum type="arabicPeriod"/>
            </a:pP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endPar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endParaRPr>
          </a:p>
        </p:txBody>
      </p:sp>
      <p:pic>
        <p:nvPicPr>
          <p:cNvPr id="358403" name="Picture 2">
            <a:extLst>
              <a:ext uri="{FF2B5EF4-FFF2-40B4-BE49-F238E27FC236}">
                <a16:creationId xmlns:a16="http://schemas.microsoft.com/office/drawing/2014/main" id="{8D173A4D-C74B-3823-D9BF-68B5CA6DE0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3" name="Rectangle 2">
            <a:extLst>
              <a:ext uri="{FF2B5EF4-FFF2-40B4-BE49-F238E27FC236}">
                <a16:creationId xmlns:a16="http://schemas.microsoft.com/office/drawing/2014/main" id="{0ADB0708-0ED9-0AA1-9E8E-1AED7FA15F1E}"/>
              </a:ext>
            </a:extLst>
          </p:cNvPr>
          <p:cNvSpPr txBox="1">
            <a:spLocks noChangeArrowheads="1"/>
          </p:cNvSpPr>
          <p:nvPr/>
        </p:nvSpPr>
        <p:spPr bwMode="auto">
          <a:xfrm>
            <a:off x="1919288" y="107951"/>
            <a:ext cx="8229600" cy="576263"/>
          </a:xfrm>
          <a:prstGeom prst="rect">
            <a:avLst/>
          </a:prstGeom>
          <a:noFill/>
          <a:ln>
            <a:noFill/>
          </a:ln>
        </p:spPr>
        <p:txBody>
          <a:bodyPr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70000"/>
              </a:lnSpc>
              <a:spcBef>
                <a:spcPct val="0"/>
              </a:spcBef>
              <a:buClr>
                <a:srgbClr val="2DA2BF"/>
              </a:buClr>
              <a:buSzPct val="68000"/>
              <a:buFontTx/>
              <a:buNone/>
            </a:pPr>
            <a:r>
              <a:rPr lang="ro-RO" altLang="en-US" sz="1800" b="1">
                <a:solidFill>
                  <a:srgbClr val="203864"/>
                </a:solidFill>
                <a:latin typeface="Arial" panose="020B0604020202020204" pitchFamily="34" charset="0"/>
                <a:ea typeface="Adobe Kaiti Std R" pitchFamily="18" charset="-128"/>
                <a:cs typeface="Arial" panose="020B0604020202020204" pitchFamily="34" charset="0"/>
              </a:rPr>
              <a:t>ÎNCHEIEREA VOTĂRII</a:t>
            </a:r>
            <a:endParaRPr lang="nn-NO" altLang="en-US" sz="1800" b="1">
              <a:solidFill>
                <a:srgbClr val="203864"/>
              </a:solidFill>
              <a:latin typeface="Arial" panose="020B0604020202020204" pitchFamily="34" charset="0"/>
              <a:ea typeface="Adobe Kaiti Std R" pitchFamily="18" charset="-128"/>
              <a:cs typeface="Arial" panose="020B0604020202020204" pitchFamily="34" charset="0"/>
            </a:endParaRPr>
          </a:p>
          <a:p>
            <a:pPr algn="ctr" eaLnBrk="1" hangingPunct="1">
              <a:lnSpc>
                <a:spcPct val="70000"/>
              </a:lnSpc>
              <a:spcBef>
                <a:spcPct val="0"/>
              </a:spcBef>
              <a:buClr>
                <a:srgbClr val="2DA2BF"/>
              </a:buClr>
              <a:buSzPct val="68000"/>
              <a:buFontTx/>
              <a:buNone/>
            </a:pPr>
            <a:r>
              <a:rPr lang="nn-NO" altLang="en-US" sz="1200" i="1">
                <a:solidFill>
                  <a:srgbClr val="203864"/>
                </a:solidFill>
                <a:latin typeface="Arial" panose="020B0604020202020204" pitchFamily="34" charset="0"/>
                <a:ea typeface="Adobe Kaiti Std R" pitchFamily="18" charset="-128"/>
                <a:cs typeface="Arial" panose="020B0604020202020204" pitchFamily="34" charset="0"/>
              </a:rPr>
              <a:t>(art. 1 alin. 1</a:t>
            </a:r>
            <a:r>
              <a:rPr lang="ro-RO" altLang="en-US" sz="1200" i="1">
                <a:solidFill>
                  <a:srgbClr val="203864"/>
                </a:solidFill>
                <a:latin typeface="Arial" panose="020B0604020202020204" pitchFamily="34" charset="0"/>
                <a:ea typeface="Adobe Kaiti Std R" pitchFamily="18" charset="-128"/>
                <a:cs typeface="Arial" panose="020B0604020202020204" pitchFamily="34" charset="0"/>
              </a:rPr>
              <a:t>3-17</a:t>
            </a:r>
            <a:r>
              <a:rPr lang="nn-NO" altLang="en-US" sz="1200" i="1">
                <a:solidFill>
                  <a:srgbClr val="203864"/>
                </a:solidFill>
                <a:latin typeface="Arial" panose="020B0604020202020204" pitchFamily="34" charset="0"/>
                <a:ea typeface="Adobe Kaiti Std R" pitchFamily="18" charset="-128"/>
                <a:cs typeface="Arial" panose="020B0604020202020204" pitchFamily="34" charset="0"/>
              </a:rPr>
              <a:t> din HBEC nr.169/2024)</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2B4CF7-30C5-C38A-3214-2B97B0C5F470}"/>
              </a:ext>
            </a:extLst>
          </p:cNvPr>
          <p:cNvSpPr txBox="1"/>
          <p:nvPr/>
        </p:nvSpPr>
        <p:spPr>
          <a:xfrm>
            <a:off x="2346326" y="908051"/>
            <a:ext cx="7777163" cy="5730875"/>
          </a:xfrm>
          <a:prstGeom prst="rect">
            <a:avLst/>
          </a:prstGeom>
          <a:noFill/>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Membrii birourilor electorale ale secţiilor de votare din ţară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şi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operatorii de calculator ai acestora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au dreptul să primească, la cerere sau din oficiu, după caz,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o zi liberă plătită de la locul de muncă,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în ziua următoare zilei votării, </a:t>
            </a:r>
          </a:p>
          <a:p>
            <a:pPr algn="just">
              <a:lnSpc>
                <a:spcPct val="115000"/>
              </a:lnSpc>
            </a:pP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Cum beneficiază?</a:t>
            </a:r>
          </a:p>
          <a:p>
            <a:pPr algn="just">
              <a:lnSpc>
                <a:spcPct val="115000"/>
              </a:lnSpc>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Pe baza unei adeverinţe emisă de biroul electoral de circumscripţie judeţeană, de biroul electoral de circumscripţie al sectorului municipiului Bucureşti sau de Autoritatea Electorală Permanentă, după caz.</a:t>
            </a:r>
          </a:p>
          <a:p>
            <a:pPr algn="just">
              <a:lnSpc>
                <a:spcPct val="115000"/>
              </a:lnSpc>
            </a:pP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b="1">
                <a:solidFill>
                  <a:srgbClr val="0070C0"/>
                </a:solidFill>
                <a:latin typeface="Arial" panose="020B0604020202020204" pitchFamily="34" charset="0"/>
                <a:ea typeface="Times New Roman" panose="02020603050405020304" pitchFamily="18" charset="0"/>
                <a:cs typeface="Arial" panose="020B0604020202020204" pitchFamily="34" charset="0"/>
              </a:rPr>
              <a:t>IMPORTANT</a:t>
            </a:r>
          </a:p>
          <a:p>
            <a:pPr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Prin membru al biroului electoral al secției de votare din țară se înțelege președintele biroului electoral al secției de votare,</a:t>
            </a:r>
          </a:p>
          <a:p>
            <a:pPr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locțiitorul acestuia, </a:t>
            </a:r>
          </a:p>
          <a:p>
            <a:pPr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reprezentanții propuși de partide politice, alianțe politice, alianțe electorale sau organizații ale cetățenilor aparținând minorităților naționale </a:t>
            </a:r>
          </a:p>
          <a:p>
            <a:pPr algn="just">
              <a:lnSpc>
                <a:spcPct val="115000"/>
              </a:lnSpc>
            </a:pP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Aceștia fac parte din componența respectivelor birouri electorale ale secțiilor de votare</a:t>
            </a:r>
          </a:p>
          <a:p>
            <a:pPr algn="ctr">
              <a:lnSpc>
                <a:spcPct val="115000"/>
              </a:lnSpc>
            </a:pPr>
            <a:endPar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ro-RO" altLang="en-US" sz="1600" b="1">
                <a:solidFill>
                  <a:srgbClr val="FF0000"/>
                </a:solidFill>
                <a:latin typeface="Arial" panose="020B0604020202020204" pitchFamily="34" charset="0"/>
                <a:ea typeface="Times New Roman" panose="02020603050405020304" pitchFamily="18" charset="0"/>
                <a:cs typeface="Arial" panose="020B0604020202020204" pitchFamily="34" charset="0"/>
              </a:rPr>
              <a:t>MODELELE DE ADEVERINȚĂ se regăsesc în HBEC 171/2024</a:t>
            </a:r>
          </a:p>
        </p:txBody>
      </p:sp>
      <p:pic>
        <p:nvPicPr>
          <p:cNvPr id="360451" name="Picture 2">
            <a:extLst>
              <a:ext uri="{FF2B5EF4-FFF2-40B4-BE49-F238E27FC236}">
                <a16:creationId xmlns:a16="http://schemas.microsoft.com/office/drawing/2014/main" id="{39F688DA-ED98-B63E-7064-AB5A3B9121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C68B66D1-7FF4-B63C-C583-F093B4B64B90}"/>
              </a:ext>
            </a:extLst>
          </p:cNvPr>
          <p:cNvSpPr txBox="1">
            <a:spLocks noChangeArrowheads="1"/>
          </p:cNvSpPr>
          <p:nvPr/>
        </p:nvSpPr>
        <p:spPr bwMode="auto">
          <a:xfrm>
            <a:off x="1898650" y="115888"/>
            <a:ext cx="8229600" cy="577850"/>
          </a:xfrm>
          <a:prstGeom prst="rect">
            <a:avLst/>
          </a:prstGeom>
          <a:noFill/>
          <a:ln>
            <a:noFill/>
          </a:ln>
        </p:spPr>
        <p:txBody>
          <a:bodyPr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70000"/>
              </a:lnSpc>
              <a:spcBef>
                <a:spcPct val="0"/>
              </a:spcBef>
              <a:buClr>
                <a:srgbClr val="2DA2BF"/>
              </a:buClr>
              <a:buSzPct val="68000"/>
              <a:buFontTx/>
              <a:buNone/>
            </a:pPr>
            <a:r>
              <a:rPr lang="ro-RO" altLang="en-US" sz="1800" b="1">
                <a:solidFill>
                  <a:srgbClr val="203864"/>
                </a:solidFill>
                <a:latin typeface="Arial" panose="020B0604020202020204" pitchFamily="34" charset="0"/>
                <a:ea typeface="Adobe Kaiti Std R" pitchFamily="18" charset="-128"/>
                <a:cs typeface="Arial" panose="020B0604020202020204" pitchFamily="34" charset="0"/>
              </a:rPr>
              <a:t>ZI LIBERĂ</a:t>
            </a:r>
            <a:endParaRPr lang="nn-NO" altLang="en-US" sz="1800" b="1">
              <a:solidFill>
                <a:srgbClr val="203864"/>
              </a:solidFill>
              <a:latin typeface="Arial" panose="020B0604020202020204" pitchFamily="34" charset="0"/>
              <a:ea typeface="Adobe Kaiti Std R" pitchFamily="18" charset="-128"/>
              <a:cs typeface="Arial" panose="020B0604020202020204" pitchFamily="34" charset="0"/>
            </a:endParaRPr>
          </a:p>
          <a:p>
            <a:pPr algn="ctr" eaLnBrk="1" hangingPunct="1">
              <a:lnSpc>
                <a:spcPct val="70000"/>
              </a:lnSpc>
              <a:spcBef>
                <a:spcPct val="0"/>
              </a:spcBef>
              <a:buClr>
                <a:srgbClr val="2DA2BF"/>
              </a:buClr>
              <a:buSzPct val="68000"/>
              <a:buFontTx/>
              <a:buNone/>
            </a:pPr>
            <a:r>
              <a:rPr lang="ro-RO" altLang="en-US" sz="1200" i="1">
                <a:solidFill>
                  <a:srgbClr val="203864"/>
                </a:solidFill>
                <a:latin typeface="Arial" panose="020B0604020202020204" pitchFamily="34" charset="0"/>
                <a:ea typeface="Adobe Kaiti Std R" pitchFamily="18" charset="-128"/>
                <a:cs typeface="Arial" panose="020B0604020202020204" pitchFamily="34" charset="0"/>
              </a:rPr>
              <a:t>(</a:t>
            </a:r>
            <a:r>
              <a:rPr lang="nn-NO" altLang="en-US" sz="1200" i="1">
                <a:solidFill>
                  <a:srgbClr val="203864"/>
                </a:solidFill>
                <a:latin typeface="Arial" panose="020B0604020202020204" pitchFamily="34" charset="0"/>
                <a:ea typeface="Adobe Kaiti Std R" pitchFamily="18" charset="-128"/>
                <a:cs typeface="Arial" panose="020B0604020202020204" pitchFamily="34" charset="0"/>
              </a:rPr>
              <a:t>HBEC nr.1</a:t>
            </a:r>
            <a:r>
              <a:rPr lang="ro-RO" altLang="en-US" sz="1200" i="1">
                <a:solidFill>
                  <a:srgbClr val="203864"/>
                </a:solidFill>
                <a:latin typeface="Arial" panose="020B0604020202020204" pitchFamily="34" charset="0"/>
                <a:ea typeface="Adobe Kaiti Std R" pitchFamily="18" charset="-128"/>
                <a:cs typeface="Arial" panose="020B0604020202020204" pitchFamily="34" charset="0"/>
              </a:rPr>
              <a:t>71</a:t>
            </a:r>
            <a:r>
              <a:rPr lang="nn-NO" altLang="en-US" sz="1200" i="1">
                <a:solidFill>
                  <a:srgbClr val="203864"/>
                </a:solidFill>
                <a:latin typeface="Arial" panose="020B0604020202020204" pitchFamily="34" charset="0"/>
                <a:ea typeface="Adobe Kaiti Std R" pitchFamily="18" charset="-128"/>
                <a:cs typeface="Arial" panose="020B0604020202020204" pitchFamily="34" charset="0"/>
              </a:rPr>
              <a:t>/2024)</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1">
            <a:extLst>
              <a:ext uri="{FF2B5EF4-FFF2-40B4-BE49-F238E27FC236}">
                <a16:creationId xmlns:a16="http://schemas.microsoft.com/office/drawing/2014/main" id="{242D9698-773B-F9A9-DB2B-E7C03D76A208}"/>
              </a:ext>
            </a:extLst>
          </p:cNvPr>
          <p:cNvSpPr>
            <a:spLocks noChangeArrowheads="1"/>
          </p:cNvSpPr>
          <p:nvPr/>
        </p:nvSpPr>
        <p:spPr bwMode="auto">
          <a:xfrm>
            <a:off x="2679700" y="2276476"/>
            <a:ext cx="75898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1000" b="1">
              <a:solidFill>
                <a:schemeClr val="bg1"/>
              </a:solidFill>
              <a:latin typeface="Arial" panose="020B0604020202020204" pitchFamily="34" charset="0"/>
              <a:cs typeface="Arial" panose="020B0604020202020204" pitchFamily="34" charset="0"/>
            </a:endParaRPr>
          </a:p>
          <a:p>
            <a:pPr algn="ctr" eaLnBrk="1" hangingPunct="1"/>
            <a:endParaRPr lang="ro-RO" altLang="en-US" sz="1000" b="1">
              <a:solidFill>
                <a:schemeClr val="bg1"/>
              </a:solidFill>
              <a:latin typeface="Arial" panose="020B0604020202020204" pitchFamily="34" charset="0"/>
              <a:cs typeface="Arial" panose="020B0604020202020204" pitchFamily="34" charset="0"/>
            </a:endParaRPr>
          </a:p>
          <a:p>
            <a:pPr algn="just">
              <a:spcAft>
                <a:spcPts val="600"/>
              </a:spcAft>
            </a:pPr>
            <a:r>
              <a:rPr lang="ro-RO" altLang="en-US" b="1">
                <a:solidFill>
                  <a:schemeClr val="bg1"/>
                </a:solidFill>
                <a:latin typeface="Times New Roman" panose="02020603050405020304" pitchFamily="18" charset="0"/>
                <a:cs typeface="Times New Roman" panose="02020603050405020304" pitchFamily="18" charset="0"/>
              </a:rPr>
              <a:t>	</a:t>
            </a:r>
            <a:r>
              <a:rPr lang="ro-RO" altLang="en-US" sz="6000" b="1">
                <a:solidFill>
                  <a:srgbClr val="19194D"/>
                </a:solidFill>
                <a:latin typeface="Times New Roman" panose="02020603050405020304" pitchFamily="18" charset="0"/>
                <a:cs typeface="Times New Roman" panose="02020603050405020304" pitchFamily="18" charset="0"/>
              </a:rPr>
              <a:t>Vă mulțumim!</a:t>
            </a:r>
          </a:p>
        </p:txBody>
      </p:sp>
      <p:pic>
        <p:nvPicPr>
          <p:cNvPr id="362499" name="Picture 2">
            <a:extLst>
              <a:ext uri="{FF2B5EF4-FFF2-40B4-BE49-F238E27FC236}">
                <a16:creationId xmlns:a16="http://schemas.microsoft.com/office/drawing/2014/main" id="{6BE200CC-2333-9BAE-7F06-DE3B4B51D3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Box 2">
            <a:extLst>
              <a:ext uri="{FF2B5EF4-FFF2-40B4-BE49-F238E27FC236}">
                <a16:creationId xmlns:a16="http://schemas.microsoft.com/office/drawing/2014/main" id="{FB59FDD1-6855-4E61-9CC3-48760893D618}"/>
              </a:ext>
            </a:extLst>
          </p:cNvPr>
          <p:cNvSpPr txBox="1">
            <a:spLocks noChangeArrowheads="1"/>
          </p:cNvSpPr>
          <p:nvPr/>
        </p:nvSpPr>
        <p:spPr bwMode="auto">
          <a:xfrm>
            <a:off x="2063750" y="325438"/>
            <a:ext cx="84963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ro-RO" altLang="ro-RO" sz="2800" b="1">
                <a:solidFill>
                  <a:srgbClr val="203864"/>
                </a:solidFill>
                <a:latin typeface="Arial" panose="020B0604020202020204" pitchFamily="34" charset="0"/>
                <a:cs typeface="Arial" panose="020B0604020202020204" pitchFamily="34" charset="0"/>
              </a:rPr>
              <a:t>DESFĂŞURAREA VOTĂRII</a:t>
            </a:r>
            <a:endParaRPr lang="en-US" altLang="ro-RO" sz="2800" b="1">
              <a:solidFill>
                <a:srgbClr val="203864"/>
              </a:solidFill>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ro-RO" altLang="ro-RO" sz="1800">
                <a:solidFill>
                  <a:srgbClr val="203864"/>
                </a:solidFill>
                <a:latin typeface="Arial" panose="020B0604020202020204" pitchFamily="34" charset="0"/>
                <a:cs typeface="Arial" panose="020B0604020202020204" pitchFamily="34" charset="0"/>
              </a:rPr>
              <a:t>Intervalul orar 7</a:t>
            </a:r>
            <a:r>
              <a:rPr lang="ro-RO" altLang="ro-RO" sz="1800" baseline="30000">
                <a:solidFill>
                  <a:srgbClr val="203864"/>
                </a:solidFill>
                <a:latin typeface="Arial" panose="020B0604020202020204" pitchFamily="34" charset="0"/>
                <a:cs typeface="Arial" panose="020B0604020202020204" pitchFamily="34" charset="0"/>
              </a:rPr>
              <a:t>00</a:t>
            </a:r>
            <a:r>
              <a:rPr lang="ro-RO" altLang="ro-RO" sz="1800">
                <a:solidFill>
                  <a:srgbClr val="203864"/>
                </a:solidFill>
                <a:latin typeface="Arial" panose="020B0604020202020204" pitchFamily="34" charset="0"/>
                <a:cs typeface="Arial" panose="020B0604020202020204" pitchFamily="34" charset="0"/>
              </a:rPr>
              <a:t>-22</a:t>
            </a:r>
            <a:r>
              <a:rPr lang="ro-RO" altLang="ro-RO" sz="1800" baseline="30000">
                <a:solidFill>
                  <a:srgbClr val="203864"/>
                </a:solidFill>
                <a:latin typeface="Arial" panose="020B0604020202020204" pitchFamily="34" charset="0"/>
                <a:cs typeface="Arial" panose="020B0604020202020204" pitchFamily="34" charset="0"/>
              </a:rPr>
              <a:t>.00</a:t>
            </a:r>
            <a:br>
              <a:rPr lang="ro-RO" altLang="ro-RO" sz="1800">
                <a:solidFill>
                  <a:srgbClr val="203864"/>
                </a:solidFill>
                <a:latin typeface="Arial" panose="020B0604020202020204" pitchFamily="34" charset="0"/>
                <a:cs typeface="Arial" panose="020B0604020202020204" pitchFamily="34" charset="0"/>
              </a:rPr>
            </a:br>
            <a:r>
              <a:rPr lang="ro-RO" altLang="ro-RO" sz="1200" i="1">
                <a:solidFill>
                  <a:srgbClr val="203864"/>
                </a:solidFill>
                <a:latin typeface="Arial" panose="020B0604020202020204" pitchFamily="34" charset="0"/>
                <a:cs typeface="Arial" panose="020B0604020202020204" pitchFamily="34" charset="0"/>
              </a:rPr>
              <a:t>(art. 1, alin. (1), art. 14, art. 15 alin. (1) din OUG nr. 21/2024)</a:t>
            </a:r>
          </a:p>
          <a:p>
            <a:pPr algn="ctr" eaLnBrk="1" hangingPunct="1">
              <a:lnSpc>
                <a:spcPct val="100000"/>
              </a:lnSpc>
              <a:spcBef>
                <a:spcPct val="0"/>
              </a:spcBef>
              <a:buFontTx/>
              <a:buNone/>
            </a:pPr>
            <a:endParaRPr lang="ro-RO" altLang="ro-RO" sz="1600">
              <a:solidFill>
                <a:srgbClr val="203864"/>
              </a:solidFill>
              <a:latin typeface="Arial" panose="020B0604020202020204" pitchFamily="34" charset="0"/>
              <a:cs typeface="Arial" panose="020B0604020202020204" pitchFamily="34" charset="0"/>
            </a:endParaRPr>
          </a:p>
        </p:txBody>
      </p:sp>
      <p:sp>
        <p:nvSpPr>
          <p:cNvPr id="126980" name="TextBox 8">
            <a:extLst>
              <a:ext uri="{FF2B5EF4-FFF2-40B4-BE49-F238E27FC236}">
                <a16:creationId xmlns:a16="http://schemas.microsoft.com/office/drawing/2014/main" id="{4716B45B-93ED-9FE6-64B3-7216C87F5EDB}"/>
              </a:ext>
            </a:extLst>
          </p:cNvPr>
          <p:cNvSpPr txBox="1">
            <a:spLocks noChangeArrowheads="1"/>
          </p:cNvSpPr>
          <p:nvPr/>
        </p:nvSpPr>
        <p:spPr bwMode="auto">
          <a:xfrm>
            <a:off x="1729007" y="3403422"/>
            <a:ext cx="8496301" cy="384727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25000"/>
              </a:lnSpc>
              <a:spcBef>
                <a:spcPct val="0"/>
              </a:spcBef>
              <a:spcAft>
                <a:spcPts val="800"/>
              </a:spcAft>
              <a:buNone/>
              <a:defRPr/>
            </a:pPr>
            <a:r>
              <a:rPr lang="ro-RO" altLang="ro-RO" sz="1800" b="1" u="sng" dirty="0">
                <a:solidFill>
                  <a:srgbClr val="19194D"/>
                </a:solidFill>
              </a:rPr>
              <a:t>UNDE SE EXERCITĂ DREPTUL DE VOT pentru </a:t>
            </a:r>
            <a:r>
              <a:rPr lang="ro-RO" altLang="ro-RO" sz="1800" b="1" u="sng" dirty="0" err="1">
                <a:solidFill>
                  <a:srgbClr val="19194D"/>
                </a:solidFill>
              </a:rPr>
              <a:t>autorităţile</a:t>
            </a:r>
            <a:r>
              <a:rPr lang="ro-RO" altLang="ro-RO" sz="1800" b="1" u="sng" dirty="0">
                <a:solidFill>
                  <a:srgbClr val="19194D"/>
                </a:solidFill>
              </a:rPr>
              <a:t> </a:t>
            </a:r>
            <a:r>
              <a:rPr lang="ro-RO" altLang="ro-RO" sz="1800" b="1" u="sng" dirty="0" err="1">
                <a:solidFill>
                  <a:srgbClr val="19194D"/>
                </a:solidFill>
              </a:rPr>
              <a:t>administraţiei</a:t>
            </a:r>
            <a:r>
              <a:rPr lang="ro-RO" altLang="ro-RO" sz="1800" b="1" u="sng" dirty="0">
                <a:solidFill>
                  <a:srgbClr val="19194D"/>
                </a:solidFill>
              </a:rPr>
              <a:t> publice locale din anul 2024:</a:t>
            </a:r>
          </a:p>
          <a:p>
            <a:pPr algn="just">
              <a:lnSpc>
                <a:spcPct val="125000"/>
              </a:lnSpc>
              <a:spcBef>
                <a:spcPct val="0"/>
              </a:spcBef>
              <a:spcAft>
                <a:spcPts val="800"/>
              </a:spcAft>
              <a:buNone/>
              <a:defRPr/>
            </a:pPr>
            <a:r>
              <a:rPr lang="ro-RO" altLang="ro-RO" sz="1800" dirty="0">
                <a:solidFill>
                  <a:srgbClr val="19194D"/>
                </a:solidFill>
              </a:rPr>
              <a:t>Dreptul de vot se exercită numai în comuna, orașul, municipiul sau subdiviziunea administrativ-teritorială a municipiului în care alegătorul își are domiciliul sau reședința, după caz.</a:t>
            </a:r>
          </a:p>
          <a:p>
            <a:pPr algn="just">
              <a:buNone/>
              <a:defRPr/>
            </a:pPr>
            <a:r>
              <a:rPr lang="ro-RO" sz="1400" dirty="0">
                <a:solidFill>
                  <a:schemeClr val="accent1">
                    <a:lumMod val="50000"/>
                  </a:schemeClr>
                </a:solidFill>
                <a:highlight>
                  <a:srgbClr val="FFFFFF"/>
                </a:highlight>
              </a:rPr>
              <a:t>Prin derogare de la prevederile art. 18 alin. (4</a:t>
            </a:r>
            <a:r>
              <a:rPr lang="ro-RO" sz="1400" baseline="30000" dirty="0">
                <a:solidFill>
                  <a:schemeClr val="accent1">
                    <a:lumMod val="50000"/>
                  </a:schemeClr>
                </a:solidFill>
                <a:highlight>
                  <a:srgbClr val="FFFFFF"/>
                </a:highlight>
              </a:rPr>
              <a:t>1</a:t>
            </a:r>
            <a:r>
              <a:rPr lang="ro-RO" sz="1400" dirty="0">
                <a:solidFill>
                  <a:schemeClr val="accent1">
                    <a:lumMod val="50000"/>
                  </a:schemeClr>
                </a:solidFill>
                <a:highlight>
                  <a:srgbClr val="FFFFFF"/>
                </a:highlight>
              </a:rPr>
              <a:t>) din Legea nr. 115/2015, cu modificările </a:t>
            </a:r>
            <a:r>
              <a:rPr lang="ro-RO" sz="1400" dirty="0" err="1">
                <a:solidFill>
                  <a:schemeClr val="accent1">
                    <a:lumMod val="50000"/>
                  </a:schemeClr>
                </a:solidFill>
                <a:highlight>
                  <a:srgbClr val="FFFFFF"/>
                </a:highlight>
              </a:rPr>
              <a:t>şi</a:t>
            </a:r>
            <a:r>
              <a:rPr lang="ro-RO" sz="1400" dirty="0">
                <a:solidFill>
                  <a:schemeClr val="accent1">
                    <a:lumMod val="50000"/>
                  </a:schemeClr>
                </a:solidFill>
                <a:highlight>
                  <a:srgbClr val="FFFFFF"/>
                </a:highlight>
              </a:rPr>
              <a:t> completările ulterioare, la alegerile pentru </a:t>
            </a:r>
            <a:r>
              <a:rPr lang="ro-RO" sz="1400" dirty="0" err="1">
                <a:solidFill>
                  <a:schemeClr val="accent1">
                    <a:lumMod val="50000"/>
                  </a:schemeClr>
                </a:solidFill>
                <a:highlight>
                  <a:srgbClr val="FFFFFF"/>
                </a:highlight>
              </a:rPr>
              <a:t>autorităţile</a:t>
            </a:r>
            <a:r>
              <a:rPr lang="ro-RO" sz="1400" dirty="0">
                <a:solidFill>
                  <a:schemeClr val="accent1">
                    <a:lumMod val="50000"/>
                  </a:schemeClr>
                </a:solidFill>
                <a:highlight>
                  <a:srgbClr val="FFFFFF"/>
                </a:highlight>
              </a:rPr>
              <a:t> </a:t>
            </a:r>
            <a:r>
              <a:rPr lang="ro-RO" sz="1400" dirty="0" err="1">
                <a:solidFill>
                  <a:schemeClr val="accent1">
                    <a:lumMod val="50000"/>
                  </a:schemeClr>
                </a:solidFill>
                <a:highlight>
                  <a:srgbClr val="FFFFFF"/>
                </a:highlight>
              </a:rPr>
              <a:t>administraţiei</a:t>
            </a:r>
            <a:r>
              <a:rPr lang="ro-RO" sz="1400" dirty="0">
                <a:solidFill>
                  <a:schemeClr val="accent1">
                    <a:lumMod val="50000"/>
                  </a:schemeClr>
                </a:solidFill>
                <a:highlight>
                  <a:srgbClr val="FFFFFF"/>
                </a:highlight>
              </a:rPr>
              <a:t> publice locale din data de 9 iunie 2024, </a:t>
            </a:r>
            <a:r>
              <a:rPr lang="ro-RO" sz="1400" b="1" dirty="0" err="1">
                <a:solidFill>
                  <a:schemeClr val="accent1">
                    <a:lumMod val="50000"/>
                  </a:schemeClr>
                </a:solidFill>
                <a:highlight>
                  <a:srgbClr val="FFFFFF"/>
                </a:highlight>
              </a:rPr>
              <a:t>cetăţenii</a:t>
            </a:r>
            <a:r>
              <a:rPr lang="ro-RO" sz="1400" b="1" dirty="0">
                <a:solidFill>
                  <a:schemeClr val="accent1">
                    <a:lumMod val="50000"/>
                  </a:schemeClr>
                </a:solidFill>
                <a:highlight>
                  <a:srgbClr val="FFFFFF"/>
                </a:highlight>
              </a:rPr>
              <a:t> cu drept de vot care </a:t>
            </a:r>
            <a:r>
              <a:rPr lang="ro-RO" sz="1400" b="1" dirty="0" err="1">
                <a:solidFill>
                  <a:schemeClr val="accent1">
                    <a:lumMod val="50000"/>
                  </a:schemeClr>
                </a:solidFill>
                <a:highlight>
                  <a:srgbClr val="FFFFFF"/>
                </a:highlight>
              </a:rPr>
              <a:t>şi</a:t>
            </a:r>
            <a:r>
              <a:rPr lang="ro-RO" sz="1400" b="1" dirty="0">
                <a:solidFill>
                  <a:schemeClr val="accent1">
                    <a:lumMod val="50000"/>
                  </a:schemeClr>
                </a:solidFill>
                <a:highlight>
                  <a:srgbClr val="FFFFFF"/>
                </a:highlight>
              </a:rPr>
              <a:t>-au stabilit </a:t>
            </a:r>
            <a:r>
              <a:rPr lang="ro-RO" sz="1400" b="1" dirty="0" err="1">
                <a:solidFill>
                  <a:schemeClr val="accent1">
                    <a:lumMod val="50000"/>
                  </a:schemeClr>
                </a:solidFill>
                <a:highlight>
                  <a:srgbClr val="FFFFFF"/>
                </a:highlight>
              </a:rPr>
              <a:t>reşedinţa</a:t>
            </a:r>
            <a:r>
              <a:rPr lang="ro-RO" sz="1400" b="1" dirty="0">
                <a:solidFill>
                  <a:schemeClr val="accent1">
                    <a:lumMod val="50000"/>
                  </a:schemeClr>
                </a:solidFill>
                <a:highlight>
                  <a:srgbClr val="FFFFFF"/>
                </a:highlight>
              </a:rPr>
              <a:t> în </a:t>
            </a:r>
            <a:r>
              <a:rPr lang="ro-RO" sz="1400" b="1" dirty="0" err="1">
                <a:solidFill>
                  <a:schemeClr val="accent1">
                    <a:lumMod val="50000"/>
                  </a:schemeClr>
                </a:solidFill>
                <a:highlight>
                  <a:srgbClr val="FFFFFF"/>
                </a:highlight>
              </a:rPr>
              <a:t>circumscripţia</a:t>
            </a:r>
            <a:r>
              <a:rPr lang="ro-RO" sz="1400" b="1" dirty="0">
                <a:solidFill>
                  <a:schemeClr val="accent1">
                    <a:lumMod val="50000"/>
                  </a:schemeClr>
                </a:solidFill>
                <a:highlight>
                  <a:srgbClr val="FFFFFF"/>
                </a:highlight>
              </a:rPr>
              <a:t> electorală cu mai </a:t>
            </a:r>
            <a:r>
              <a:rPr lang="ro-RO" sz="1400" b="1" dirty="0" err="1">
                <a:solidFill>
                  <a:schemeClr val="accent1">
                    <a:lumMod val="50000"/>
                  </a:schemeClr>
                </a:solidFill>
                <a:highlight>
                  <a:srgbClr val="FFFFFF"/>
                </a:highlight>
              </a:rPr>
              <a:t>puţin</a:t>
            </a:r>
            <a:r>
              <a:rPr lang="ro-RO" sz="1400" b="1" dirty="0">
                <a:solidFill>
                  <a:schemeClr val="accent1">
                    <a:lumMod val="50000"/>
                  </a:schemeClr>
                </a:solidFill>
                <a:highlight>
                  <a:srgbClr val="FFFFFF"/>
                </a:highlight>
              </a:rPr>
              <a:t> de 60 de zile înaintea datei scrutinului </a:t>
            </a:r>
            <a:r>
              <a:rPr lang="ro-RO" sz="1400" b="1" dirty="0" err="1">
                <a:solidFill>
                  <a:schemeClr val="accent1">
                    <a:lumMod val="50000"/>
                  </a:schemeClr>
                </a:solidFill>
                <a:highlight>
                  <a:srgbClr val="FFFFFF"/>
                </a:highlight>
              </a:rPr>
              <a:t>îşi</a:t>
            </a:r>
            <a:r>
              <a:rPr lang="ro-RO" sz="1400" b="1" dirty="0">
                <a:solidFill>
                  <a:schemeClr val="accent1">
                    <a:lumMod val="50000"/>
                  </a:schemeClr>
                </a:solidFill>
                <a:highlight>
                  <a:srgbClr val="FFFFFF"/>
                </a:highlight>
              </a:rPr>
              <a:t> vor putea exercita dreptul de vot doar în comuna, </a:t>
            </a:r>
            <a:r>
              <a:rPr lang="ro-RO" sz="1400" b="1" dirty="0" err="1">
                <a:solidFill>
                  <a:schemeClr val="accent1">
                    <a:lumMod val="50000"/>
                  </a:schemeClr>
                </a:solidFill>
                <a:highlight>
                  <a:srgbClr val="FFFFFF"/>
                </a:highlight>
              </a:rPr>
              <a:t>oraşul</a:t>
            </a:r>
            <a:r>
              <a:rPr lang="ro-RO" sz="1400" b="1" dirty="0">
                <a:solidFill>
                  <a:schemeClr val="accent1">
                    <a:lumMod val="50000"/>
                  </a:schemeClr>
                </a:solidFill>
                <a:highlight>
                  <a:srgbClr val="FFFFFF"/>
                </a:highlight>
              </a:rPr>
              <a:t>, municipiul sau subdiviziunea administrativ-teritorială a municipiului în care </a:t>
            </a:r>
            <a:r>
              <a:rPr lang="ro-RO" sz="1400" b="1" dirty="0" err="1">
                <a:solidFill>
                  <a:schemeClr val="accent1">
                    <a:lumMod val="50000"/>
                  </a:schemeClr>
                </a:solidFill>
                <a:highlight>
                  <a:srgbClr val="FFFFFF"/>
                </a:highlight>
              </a:rPr>
              <a:t>îşi</a:t>
            </a:r>
            <a:r>
              <a:rPr lang="ro-RO" sz="1400" b="1" dirty="0">
                <a:solidFill>
                  <a:schemeClr val="accent1">
                    <a:lumMod val="50000"/>
                  </a:schemeClr>
                </a:solidFill>
                <a:highlight>
                  <a:srgbClr val="FFFFFF"/>
                </a:highlight>
              </a:rPr>
              <a:t> au domiciliul.</a:t>
            </a:r>
          </a:p>
          <a:p>
            <a:pPr algn="just">
              <a:lnSpc>
                <a:spcPct val="125000"/>
              </a:lnSpc>
              <a:spcBef>
                <a:spcPct val="0"/>
              </a:spcBef>
              <a:spcAft>
                <a:spcPts val="800"/>
              </a:spcAft>
              <a:buNone/>
              <a:defRPr/>
            </a:pPr>
            <a:endParaRPr lang="ro-RO" altLang="ro-RO" sz="1800" dirty="0">
              <a:solidFill>
                <a:srgbClr val="FF0000"/>
              </a:solidFill>
            </a:endParaRPr>
          </a:p>
          <a:p>
            <a:pPr algn="just">
              <a:lnSpc>
                <a:spcPct val="125000"/>
              </a:lnSpc>
              <a:spcBef>
                <a:spcPct val="0"/>
              </a:spcBef>
              <a:spcAft>
                <a:spcPts val="800"/>
              </a:spcAft>
              <a:buNone/>
              <a:defRPr/>
            </a:pPr>
            <a:endParaRPr lang="ro-RO" altLang="ro-RO" sz="1400" dirty="0">
              <a:latin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857D841-A8F7-566F-BABD-D23C29C8CF37}"/>
              </a:ext>
            </a:extLst>
          </p:cNvPr>
          <p:cNvSpPr txBox="1"/>
          <p:nvPr/>
        </p:nvSpPr>
        <p:spPr>
          <a:xfrm>
            <a:off x="1730355" y="1556792"/>
            <a:ext cx="8602661" cy="1754326"/>
          </a:xfrm>
          <a:prstGeom prst="rect">
            <a:avLst/>
          </a:prstGeom>
          <a:noFill/>
        </p:spPr>
        <p:txBody>
          <a:bodyPr>
            <a:spAutoFit/>
          </a:bodyPr>
          <a:lstStyle/>
          <a:p>
            <a:pPr algn="ctr">
              <a:defRPr/>
            </a:pPr>
            <a:r>
              <a:rPr lang="ro-RO" dirty="0">
                <a:solidFill>
                  <a:srgbClr val="FF0000"/>
                </a:solidFill>
                <a:highlight>
                  <a:srgbClr val="FFFFFF"/>
                </a:highlight>
                <a:latin typeface="Arial" panose="020B0604020202020204" pitchFamily="34" charset="0"/>
                <a:cs typeface="Arial" panose="020B0604020202020204" pitchFamily="34" charset="0"/>
              </a:rPr>
              <a:t>Alegerile pentru membrii din România în Parlamentul European din anul 2024 şi pentru autorităţile administraţiei publice locale din anul 2024 se desfăşoară în ziua de duminică, 9 iunie 2024.</a:t>
            </a:r>
          </a:p>
          <a:p>
            <a:pPr algn="ctr">
              <a:defRPr/>
            </a:pPr>
            <a:endParaRPr lang="ro-RO" b="1" dirty="0">
              <a:solidFill>
                <a:schemeClr val="accent1">
                  <a:lumMod val="50000"/>
                </a:schemeClr>
              </a:solidFill>
              <a:highlight>
                <a:srgbClr val="FFFFFF"/>
              </a:highlight>
              <a:latin typeface="Arial" panose="020B0604020202020204" pitchFamily="34" charset="0"/>
              <a:cs typeface="Arial" panose="020B0604020202020204" pitchFamily="34" charset="0"/>
            </a:endParaRPr>
          </a:p>
          <a:p>
            <a:pPr algn="ctr">
              <a:defRPr/>
            </a:pPr>
            <a:r>
              <a:rPr lang="ro-RO" dirty="0">
                <a:solidFill>
                  <a:schemeClr val="accent1">
                    <a:lumMod val="50000"/>
                  </a:schemeClr>
                </a:solidFill>
                <a:highlight>
                  <a:srgbClr val="FFFFFF"/>
                </a:highlight>
                <a:latin typeface="Arial" panose="020B0604020202020204" pitchFamily="34" charset="0"/>
                <a:cs typeface="Arial" panose="020B0604020202020204" pitchFamily="34" charset="0"/>
              </a:rPr>
              <a:t>votarea </a:t>
            </a:r>
            <a:r>
              <a:rPr lang="ro-RO" b="1" dirty="0">
                <a:solidFill>
                  <a:schemeClr val="accent1">
                    <a:lumMod val="50000"/>
                  </a:schemeClr>
                </a:solidFill>
                <a:highlight>
                  <a:srgbClr val="FFFFFF"/>
                </a:highlight>
                <a:latin typeface="Arial" panose="020B0604020202020204" pitchFamily="34" charset="0"/>
                <a:cs typeface="Arial" panose="020B0604020202020204" pitchFamily="34" charset="0"/>
              </a:rPr>
              <a:t>începe la ora 7.00 </a:t>
            </a:r>
            <a:r>
              <a:rPr lang="ro-RO" b="1" dirty="0" err="1">
                <a:solidFill>
                  <a:schemeClr val="accent1">
                    <a:lumMod val="50000"/>
                  </a:schemeClr>
                </a:solidFill>
                <a:highlight>
                  <a:srgbClr val="FFFFFF"/>
                </a:highlight>
                <a:latin typeface="Arial" panose="020B0604020202020204" pitchFamily="34" charset="0"/>
                <a:cs typeface="Arial" panose="020B0604020202020204" pitchFamily="34" charset="0"/>
              </a:rPr>
              <a:t>şi</a:t>
            </a:r>
            <a:r>
              <a:rPr lang="ro-RO" b="1" dirty="0">
                <a:solidFill>
                  <a:schemeClr val="accent1">
                    <a:lumMod val="50000"/>
                  </a:schemeClr>
                </a:solidFill>
                <a:highlight>
                  <a:srgbClr val="FFFFFF"/>
                </a:highlight>
                <a:latin typeface="Arial" panose="020B0604020202020204" pitchFamily="34" charset="0"/>
                <a:cs typeface="Arial" panose="020B0604020202020204" pitchFamily="34" charset="0"/>
              </a:rPr>
              <a:t> se încheie la ora 22.00.</a:t>
            </a:r>
          </a:p>
          <a:p>
            <a:pPr algn="just">
              <a:defRPr/>
            </a:pPr>
            <a:endParaRPr lang="ro-RO" b="1" dirty="0">
              <a:solidFill>
                <a:srgbClr val="333333"/>
              </a:solidFill>
              <a:highlight>
                <a:srgbClr val="FFFFFF"/>
              </a:highlight>
              <a:latin typeface="calibri" panose="020F0502020204030204" pitchFamily="34" charset="0"/>
            </a:endParaRPr>
          </a:p>
        </p:txBody>
      </p:sp>
      <p:pic>
        <p:nvPicPr>
          <p:cNvPr id="162821" name="Picture 2">
            <a:extLst>
              <a:ext uri="{FF2B5EF4-FFF2-40B4-BE49-F238E27FC236}">
                <a16:creationId xmlns:a16="http://schemas.microsoft.com/office/drawing/2014/main" id="{A471274B-5DD4-0259-6B85-5DCDB979A5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Box 2">
            <a:extLst>
              <a:ext uri="{FF2B5EF4-FFF2-40B4-BE49-F238E27FC236}">
                <a16:creationId xmlns:a16="http://schemas.microsoft.com/office/drawing/2014/main" id="{BF89AFA3-F5DA-F2E5-3541-E5B98550FB44}"/>
              </a:ext>
            </a:extLst>
          </p:cNvPr>
          <p:cNvSpPr txBox="1">
            <a:spLocks noChangeArrowheads="1"/>
          </p:cNvSpPr>
          <p:nvPr/>
        </p:nvSpPr>
        <p:spPr bwMode="auto">
          <a:xfrm>
            <a:off x="2063750" y="404814"/>
            <a:ext cx="84963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ro-RO" altLang="ro-RO" sz="2800" b="1">
                <a:solidFill>
                  <a:srgbClr val="203864"/>
                </a:solidFill>
                <a:latin typeface="Arial" panose="020B0604020202020204" pitchFamily="34" charset="0"/>
                <a:cs typeface="Arial" panose="020B0604020202020204" pitchFamily="34" charset="0"/>
              </a:rPr>
              <a:t>DESFĂŞURAREA VOTĂRII</a:t>
            </a:r>
            <a:endParaRPr lang="en-US" altLang="ro-RO" sz="2800" b="1">
              <a:solidFill>
                <a:srgbClr val="203864"/>
              </a:solidFill>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ro-RO" altLang="ro-RO" sz="1800">
                <a:solidFill>
                  <a:srgbClr val="203864"/>
                </a:solidFill>
                <a:latin typeface="Arial" panose="020B0604020202020204" pitchFamily="34" charset="0"/>
                <a:cs typeface="Arial" panose="020B0604020202020204" pitchFamily="34" charset="0"/>
              </a:rPr>
              <a:t>Intervalul orar 7</a:t>
            </a:r>
            <a:r>
              <a:rPr lang="ro-RO" altLang="ro-RO" sz="1800" baseline="30000">
                <a:solidFill>
                  <a:srgbClr val="203864"/>
                </a:solidFill>
                <a:latin typeface="Arial" panose="020B0604020202020204" pitchFamily="34" charset="0"/>
                <a:cs typeface="Arial" panose="020B0604020202020204" pitchFamily="34" charset="0"/>
              </a:rPr>
              <a:t>00</a:t>
            </a:r>
            <a:r>
              <a:rPr lang="ro-RO" altLang="ro-RO" sz="1800">
                <a:solidFill>
                  <a:srgbClr val="203864"/>
                </a:solidFill>
                <a:latin typeface="Arial" panose="020B0604020202020204" pitchFamily="34" charset="0"/>
                <a:cs typeface="Arial" panose="020B0604020202020204" pitchFamily="34" charset="0"/>
              </a:rPr>
              <a:t>-22</a:t>
            </a:r>
            <a:r>
              <a:rPr lang="ro-RO" altLang="ro-RO" sz="1800" baseline="30000">
                <a:solidFill>
                  <a:srgbClr val="203864"/>
                </a:solidFill>
                <a:latin typeface="Arial" panose="020B0604020202020204" pitchFamily="34" charset="0"/>
                <a:cs typeface="Arial" panose="020B0604020202020204" pitchFamily="34" charset="0"/>
              </a:rPr>
              <a:t>00</a:t>
            </a:r>
            <a:br>
              <a:rPr lang="ro-RO" altLang="ro-RO" sz="1800">
                <a:solidFill>
                  <a:srgbClr val="203864"/>
                </a:solidFill>
                <a:latin typeface="Arial" panose="020B0604020202020204" pitchFamily="34" charset="0"/>
                <a:cs typeface="Arial" panose="020B0604020202020204" pitchFamily="34" charset="0"/>
              </a:rPr>
            </a:br>
            <a:r>
              <a:rPr lang="ro-RO" altLang="ro-RO" sz="1200" i="1">
                <a:solidFill>
                  <a:srgbClr val="203864"/>
                </a:solidFill>
                <a:latin typeface="Arial" panose="020B0604020202020204" pitchFamily="34" charset="0"/>
                <a:cs typeface="Arial" panose="020B0604020202020204" pitchFamily="34" charset="0"/>
              </a:rPr>
              <a:t> [art. 3 alin. (3), art. 5 alin. (1), art. 18 alin. (1)- (2), art. 85 alin. (1), art. 87 alin. (2) din Legea nr. 115/2015, cu modificările și completările ulterioare]</a:t>
            </a:r>
            <a:endParaRPr lang="ro-RO" altLang="ro-RO" sz="1600">
              <a:solidFill>
                <a:srgbClr val="203864"/>
              </a:solidFill>
              <a:latin typeface="Arial" panose="020B0604020202020204" pitchFamily="34" charset="0"/>
              <a:cs typeface="Arial" panose="020B0604020202020204" pitchFamily="34" charset="0"/>
            </a:endParaRPr>
          </a:p>
        </p:txBody>
      </p:sp>
      <p:sp>
        <p:nvSpPr>
          <p:cNvPr id="166915" name="TextBox 5">
            <a:extLst>
              <a:ext uri="{FF2B5EF4-FFF2-40B4-BE49-F238E27FC236}">
                <a16:creationId xmlns:a16="http://schemas.microsoft.com/office/drawing/2014/main" id="{4E352F29-ED99-5C7C-B486-B8D9DC2B1DF7}"/>
              </a:ext>
            </a:extLst>
          </p:cNvPr>
          <p:cNvSpPr txBox="1">
            <a:spLocks noChangeArrowheads="1"/>
          </p:cNvSpPr>
          <p:nvPr/>
        </p:nvSpPr>
        <p:spPr bwMode="auto">
          <a:xfrm>
            <a:off x="1774826" y="2133600"/>
            <a:ext cx="8640763"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5000"/>
              </a:lnSpc>
            </a:pPr>
            <a:r>
              <a:rPr lang="ro-RO" altLang="ro-RO" b="1" u="sng">
                <a:solidFill>
                  <a:srgbClr val="19194D"/>
                </a:solidFill>
                <a:latin typeface="Arial" panose="020B0604020202020204" pitchFamily="34" charset="0"/>
                <a:cs typeface="Arial" panose="020B0604020202020204" pitchFamily="34" charset="0"/>
              </a:rPr>
              <a:t>EXCEPȚIE:</a:t>
            </a:r>
          </a:p>
          <a:p>
            <a:pPr algn="just" eaLnBrk="1" hangingPunct="1">
              <a:lnSpc>
                <a:spcPct val="125000"/>
              </a:lnSpc>
            </a:pPr>
            <a:endParaRPr lang="ro-RO" altLang="en-US">
              <a:solidFill>
                <a:srgbClr val="19194D"/>
              </a:solidFill>
              <a:latin typeface="Arial" panose="020B0604020202020204" pitchFamily="34" charset="0"/>
              <a:cs typeface="Arial" panose="020B0604020202020204" pitchFamily="34" charset="0"/>
            </a:endParaRPr>
          </a:p>
          <a:p>
            <a:pPr algn="just" eaLnBrk="1" hangingPunct="1">
              <a:lnSpc>
                <a:spcPct val="125000"/>
              </a:lnSpc>
            </a:pPr>
            <a:r>
              <a:rPr lang="ro-RO" altLang="en-US">
                <a:solidFill>
                  <a:srgbClr val="19194D"/>
                </a:solidFill>
                <a:latin typeface="Arial" panose="020B0604020202020204" pitchFamily="34" charset="0"/>
                <a:cs typeface="Arial" panose="020B0604020202020204" pitchFamily="34" charset="0"/>
              </a:rPr>
              <a:t>Pentru municipiul București, președintele și membrii birourilor electorale ale secțiilor de votare, precum și personalul tehnic auxiliar și personalul însărcinat cu menținerea ordinii votează la secția de votare unde își îndeplinesc atribuțiile, numai dacă domiciliază în sectorul pentru care se votează în secția respectivă.</a:t>
            </a:r>
          </a:p>
          <a:p>
            <a:pPr algn="just" eaLnBrk="1" hangingPunct="1">
              <a:lnSpc>
                <a:spcPct val="125000"/>
              </a:lnSpc>
            </a:pPr>
            <a:endParaRPr lang="ro-RO" altLang="ro-RO">
              <a:solidFill>
                <a:srgbClr val="19194D"/>
              </a:solidFill>
              <a:latin typeface="Arial" panose="020B0604020202020204" pitchFamily="34" charset="0"/>
              <a:cs typeface="Arial" panose="020B0604020202020204" pitchFamily="34" charset="0"/>
            </a:endParaRPr>
          </a:p>
          <a:p>
            <a:pPr algn="just" eaLnBrk="1" hangingPunct="1">
              <a:lnSpc>
                <a:spcPct val="125000"/>
              </a:lnSpc>
            </a:pPr>
            <a:r>
              <a:rPr lang="ro-RO" altLang="ro-RO">
                <a:solidFill>
                  <a:srgbClr val="19194D"/>
                </a:solidFill>
                <a:latin typeface="Arial" panose="020B0604020202020204" pitchFamily="34" charset="0"/>
                <a:cs typeface="Arial" panose="020B0604020202020204" pitchFamily="34" charset="0"/>
              </a:rPr>
              <a:t>Aceștia </a:t>
            </a:r>
            <a:r>
              <a:rPr lang="ro-RO" altLang="ro-RO" b="1">
                <a:solidFill>
                  <a:srgbClr val="19194D"/>
                </a:solidFill>
                <a:latin typeface="Arial" panose="020B0604020202020204" pitchFamily="34" charset="0"/>
                <a:cs typeface="Arial" panose="020B0604020202020204" pitchFamily="34" charset="0"/>
              </a:rPr>
              <a:t>trebuie să fie înscriși</a:t>
            </a:r>
            <a:r>
              <a:rPr lang="ro-RO" altLang="ro-RO">
                <a:solidFill>
                  <a:srgbClr val="19194D"/>
                </a:solidFill>
                <a:latin typeface="Arial" panose="020B0604020202020204" pitchFamily="34" charset="0"/>
                <a:cs typeface="Arial" panose="020B0604020202020204" pitchFamily="34" charset="0"/>
              </a:rPr>
              <a:t> de către președintele biroului electoral al secției de votare </a:t>
            </a:r>
            <a:r>
              <a:rPr lang="ro-RO" altLang="ro-RO" b="1">
                <a:solidFill>
                  <a:srgbClr val="19194D"/>
                </a:solidFill>
                <a:latin typeface="Arial" panose="020B0604020202020204" pitchFamily="34" charset="0"/>
                <a:cs typeface="Arial" panose="020B0604020202020204" pitchFamily="34" charset="0"/>
              </a:rPr>
              <a:t>în lista suplimentară </a:t>
            </a:r>
            <a:r>
              <a:rPr lang="ro-RO" altLang="ro-RO">
                <a:solidFill>
                  <a:srgbClr val="19194D"/>
                </a:solidFill>
                <a:latin typeface="Arial" panose="020B0604020202020204" pitchFamily="34" charset="0"/>
                <a:cs typeface="Arial" panose="020B0604020202020204" pitchFamily="34" charset="0"/>
              </a:rPr>
              <a:t>și </a:t>
            </a:r>
            <a:r>
              <a:rPr lang="ro-RO" altLang="ro-RO" b="1">
                <a:solidFill>
                  <a:srgbClr val="19194D"/>
                </a:solidFill>
                <a:latin typeface="Arial" panose="020B0604020202020204" pitchFamily="34" charset="0"/>
                <a:cs typeface="Arial" panose="020B0604020202020204" pitchFamily="34" charset="0"/>
              </a:rPr>
              <a:t>trebuie să fie radiați din lista electorală permanentă </a:t>
            </a:r>
            <a:r>
              <a:rPr lang="ro-RO" altLang="ro-RO">
                <a:solidFill>
                  <a:srgbClr val="19194D"/>
                </a:solidFill>
                <a:latin typeface="Arial" panose="020B0604020202020204" pitchFamily="34" charset="0"/>
                <a:cs typeface="Arial" panose="020B0604020202020204" pitchFamily="34" charset="0"/>
              </a:rPr>
              <a:t>existentă la secția de votare în a cărei rază domiciliază, la solicitarea președintelui biroului electoral al secției de votare, transmisă prin SIMPV.</a:t>
            </a:r>
          </a:p>
          <a:p>
            <a:pPr algn="just" eaLnBrk="1" hangingPunct="1">
              <a:lnSpc>
                <a:spcPct val="125000"/>
              </a:lnSpc>
            </a:pPr>
            <a:endParaRPr lang="ro-RO" altLang="ro-RO">
              <a:solidFill>
                <a:srgbClr val="FF0000"/>
              </a:solidFill>
              <a:latin typeface="Arial" panose="020B0604020202020204" pitchFamily="34" charset="0"/>
              <a:cs typeface="Arial" panose="020B0604020202020204" pitchFamily="34" charset="0"/>
            </a:endParaRPr>
          </a:p>
          <a:p>
            <a:pPr algn="just">
              <a:lnSpc>
                <a:spcPct val="125000"/>
              </a:lnSpc>
              <a:spcAft>
                <a:spcPts val="800"/>
              </a:spcAft>
            </a:pPr>
            <a:endParaRPr lang="ro-RO" altLang="ro-RO" sz="1400">
              <a:latin typeface="Times New Roman" panose="02020603050405020304" pitchFamily="18" charset="0"/>
              <a:cs typeface="Times New Roman" panose="02020603050405020304" pitchFamily="18" charset="0"/>
            </a:endParaRPr>
          </a:p>
        </p:txBody>
      </p:sp>
      <p:pic>
        <p:nvPicPr>
          <p:cNvPr id="166916" name="Picture 2">
            <a:extLst>
              <a:ext uri="{FF2B5EF4-FFF2-40B4-BE49-F238E27FC236}">
                <a16:creationId xmlns:a16="http://schemas.microsoft.com/office/drawing/2014/main" id="{51821DEF-9763-8798-123D-466C5E6C6A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Box 2">
            <a:extLst>
              <a:ext uri="{FF2B5EF4-FFF2-40B4-BE49-F238E27FC236}">
                <a16:creationId xmlns:a16="http://schemas.microsoft.com/office/drawing/2014/main" id="{272849FE-E5AA-9516-39EF-093E0C565D1E}"/>
              </a:ext>
            </a:extLst>
          </p:cNvPr>
          <p:cNvSpPr txBox="1">
            <a:spLocks noChangeArrowheads="1"/>
          </p:cNvSpPr>
          <p:nvPr/>
        </p:nvSpPr>
        <p:spPr bwMode="auto">
          <a:xfrm>
            <a:off x="1992313" y="476250"/>
            <a:ext cx="84963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ro-RO" altLang="ro-RO" sz="2800" b="1">
                <a:solidFill>
                  <a:srgbClr val="203864"/>
                </a:solidFill>
                <a:latin typeface="Times New Roman" panose="02020603050405020304" pitchFamily="18" charset="0"/>
                <a:cs typeface="Times New Roman" panose="02020603050405020304" pitchFamily="18" charset="0"/>
              </a:rPr>
              <a:t>DESFĂŞURAREA VOTĂRII</a:t>
            </a:r>
            <a:endParaRPr lang="en-US" altLang="ro-RO" sz="2800" b="1">
              <a:solidFill>
                <a:srgbClr val="203864"/>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ro-RO" altLang="ro-RO" sz="1800">
                <a:solidFill>
                  <a:srgbClr val="203864"/>
                </a:solidFill>
                <a:latin typeface="Times New Roman" panose="02020603050405020304" pitchFamily="18" charset="0"/>
                <a:cs typeface="Times New Roman" panose="02020603050405020304" pitchFamily="18" charset="0"/>
              </a:rPr>
              <a:t>Intervalul orar 7</a:t>
            </a:r>
            <a:r>
              <a:rPr lang="ro-RO" altLang="ro-RO" sz="1800" baseline="30000">
                <a:solidFill>
                  <a:srgbClr val="203864"/>
                </a:solidFill>
                <a:latin typeface="Times New Roman" panose="02020603050405020304" pitchFamily="18" charset="0"/>
                <a:cs typeface="Times New Roman" panose="02020603050405020304" pitchFamily="18" charset="0"/>
              </a:rPr>
              <a:t>00</a:t>
            </a:r>
            <a:r>
              <a:rPr lang="ro-RO" altLang="ro-RO" sz="1800">
                <a:solidFill>
                  <a:srgbClr val="203864"/>
                </a:solidFill>
                <a:latin typeface="Times New Roman" panose="02020603050405020304" pitchFamily="18" charset="0"/>
                <a:cs typeface="Times New Roman" panose="02020603050405020304" pitchFamily="18" charset="0"/>
              </a:rPr>
              <a:t>-22</a:t>
            </a:r>
            <a:r>
              <a:rPr lang="ro-RO" altLang="ro-RO" sz="1800" baseline="30000">
                <a:solidFill>
                  <a:srgbClr val="203864"/>
                </a:solidFill>
                <a:latin typeface="Times New Roman" panose="02020603050405020304" pitchFamily="18" charset="0"/>
                <a:cs typeface="Times New Roman" panose="02020603050405020304" pitchFamily="18" charset="0"/>
              </a:rPr>
              <a:t>.00</a:t>
            </a:r>
            <a:br>
              <a:rPr lang="ro-RO" altLang="ro-RO" sz="1800">
                <a:solidFill>
                  <a:srgbClr val="203864"/>
                </a:solidFill>
                <a:latin typeface="Times New Roman" panose="02020603050405020304" pitchFamily="18" charset="0"/>
                <a:cs typeface="Times New Roman" panose="02020603050405020304" pitchFamily="18" charset="0"/>
              </a:rPr>
            </a:br>
            <a:r>
              <a:rPr lang="ro-RO" altLang="ro-RO" sz="1200" i="1">
                <a:solidFill>
                  <a:srgbClr val="203864"/>
                </a:solidFill>
                <a:latin typeface="Times New Roman" panose="02020603050405020304" pitchFamily="18" charset="0"/>
                <a:cs typeface="Times New Roman" panose="02020603050405020304" pitchFamily="18" charset="0"/>
              </a:rPr>
              <a:t>(</a:t>
            </a:r>
            <a:r>
              <a:rPr lang="ro-RO" altLang="en-US" sz="1200" i="1">
                <a:latin typeface="Times New Roman" panose="02020603050405020304" pitchFamily="18" charset="0"/>
                <a:cs typeface="Times New Roman" panose="02020603050405020304" pitchFamily="18" charset="0"/>
              </a:rPr>
              <a:t>[art. 46 alin. (4), (6), art. 13 alin. (1) din Legea nr. 33/2007]</a:t>
            </a:r>
            <a:endParaRPr lang="ro-RO" altLang="en-US" sz="1200">
              <a:cs typeface="Times New Roman" panose="02020603050405020304" pitchFamily="18" charset="0"/>
            </a:endParaRPr>
          </a:p>
          <a:p>
            <a:pPr algn="ctr" eaLnBrk="1" hangingPunct="1">
              <a:lnSpc>
                <a:spcPct val="100000"/>
              </a:lnSpc>
              <a:spcBef>
                <a:spcPct val="0"/>
              </a:spcBef>
              <a:buFontTx/>
              <a:buNone/>
            </a:pPr>
            <a:endParaRPr lang="ro-RO" altLang="ro-RO" sz="1200" i="1">
              <a:solidFill>
                <a:srgbClr val="203864"/>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endParaRPr lang="ro-RO" altLang="ro-RO" sz="1600">
              <a:solidFill>
                <a:srgbClr val="203864"/>
              </a:solidFill>
              <a:latin typeface="Arial" panose="020B0604020202020204" pitchFamily="34" charset="0"/>
              <a:cs typeface="Arial" panose="020B0604020202020204" pitchFamily="34" charset="0"/>
            </a:endParaRPr>
          </a:p>
        </p:txBody>
      </p:sp>
      <p:sp>
        <p:nvSpPr>
          <p:cNvPr id="126980" name="TextBox 8">
            <a:extLst>
              <a:ext uri="{FF2B5EF4-FFF2-40B4-BE49-F238E27FC236}">
                <a16:creationId xmlns:a16="http://schemas.microsoft.com/office/drawing/2014/main" id="{EACED2D6-B4DF-4CA1-FCDE-1452D2F05936}"/>
              </a:ext>
            </a:extLst>
          </p:cNvPr>
          <p:cNvSpPr txBox="1">
            <a:spLocks noChangeArrowheads="1"/>
          </p:cNvSpPr>
          <p:nvPr/>
        </p:nvSpPr>
        <p:spPr bwMode="auto">
          <a:xfrm>
            <a:off x="1992313" y="1707244"/>
            <a:ext cx="8496300" cy="447475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25000"/>
              </a:lnSpc>
              <a:spcBef>
                <a:spcPct val="0"/>
              </a:spcBef>
              <a:spcAft>
                <a:spcPts val="800"/>
              </a:spcAft>
              <a:buNone/>
              <a:defRPr/>
            </a:pPr>
            <a:r>
              <a:rPr lang="ro-RO" altLang="ro-RO" sz="1600" b="1" u="sng" dirty="0">
                <a:solidFill>
                  <a:srgbClr val="19194D"/>
                </a:solidFill>
              </a:rPr>
              <a:t>UNDE SE EXERCITĂ DREPTUL DE VOT</a:t>
            </a:r>
            <a:r>
              <a:rPr lang="ro-RO" altLang="ro-RO" sz="1600" b="1" dirty="0">
                <a:solidFill>
                  <a:srgbClr val="19194D"/>
                </a:solidFill>
              </a:rPr>
              <a:t> </a:t>
            </a:r>
            <a:r>
              <a:rPr lang="ro-RO" altLang="ro-RO" sz="1600" dirty="0">
                <a:solidFill>
                  <a:srgbClr val="FF0000"/>
                </a:solidFill>
              </a:rPr>
              <a:t>la a</a:t>
            </a:r>
            <a:r>
              <a:rPr lang="ro-RO" sz="1600" dirty="0">
                <a:solidFill>
                  <a:srgbClr val="FF0000"/>
                </a:solidFill>
                <a:highlight>
                  <a:srgbClr val="FFFFFF"/>
                </a:highlight>
              </a:rPr>
              <a:t>legerile pentru </a:t>
            </a:r>
          </a:p>
          <a:p>
            <a:pPr algn="ctr">
              <a:lnSpc>
                <a:spcPct val="125000"/>
              </a:lnSpc>
              <a:spcBef>
                <a:spcPct val="0"/>
              </a:spcBef>
              <a:spcAft>
                <a:spcPts val="800"/>
              </a:spcAft>
              <a:buNone/>
              <a:defRPr/>
            </a:pPr>
            <a:r>
              <a:rPr lang="ro-RO" sz="1600" dirty="0">
                <a:solidFill>
                  <a:srgbClr val="FF0000"/>
                </a:solidFill>
                <a:highlight>
                  <a:srgbClr val="FFFFFF"/>
                </a:highlight>
              </a:rPr>
              <a:t>membrii din România în Parlamentul European din anul 2024:</a:t>
            </a:r>
          </a:p>
          <a:p>
            <a:pPr algn="ctr">
              <a:lnSpc>
                <a:spcPct val="125000"/>
              </a:lnSpc>
              <a:spcBef>
                <a:spcPct val="0"/>
              </a:spcBef>
              <a:spcAft>
                <a:spcPts val="800"/>
              </a:spcAft>
              <a:buNone/>
              <a:defRPr/>
            </a:pPr>
            <a:endParaRPr lang="ro-RO" sz="1600" dirty="0">
              <a:solidFill>
                <a:schemeClr val="accent1">
                  <a:lumMod val="50000"/>
                </a:schemeClr>
              </a:solidFill>
              <a:highlight>
                <a:srgbClr val="FFFFFF"/>
              </a:highlight>
            </a:endParaRPr>
          </a:p>
          <a:p>
            <a:pPr marL="342900" indent="-342900" algn="just">
              <a:lnSpc>
                <a:spcPct val="125000"/>
              </a:lnSpc>
              <a:buSzPts val="1200"/>
              <a:buFont typeface="Wingdings" panose="05000000000000000000" pitchFamily="2" charset="2"/>
              <a:buChar char=""/>
              <a:tabLst>
                <a:tab pos="180340" algn="l"/>
              </a:tabLst>
              <a:defRPr/>
            </a:pPr>
            <a:r>
              <a:rPr lang="ro-RO" sz="1400" i="1" dirty="0">
                <a:solidFill>
                  <a:schemeClr val="accent1">
                    <a:lumMod val="50000"/>
                  </a:schemeClr>
                </a:solidFill>
                <a:ea typeface="Times New Roman" panose="02020603050405020304" pitchFamily="18" charset="0"/>
              </a:rPr>
              <a:t>Alegătorii români</a:t>
            </a:r>
            <a:r>
              <a:rPr lang="ro-RO" sz="1400" dirty="0">
                <a:solidFill>
                  <a:schemeClr val="accent1">
                    <a:lumMod val="50000"/>
                  </a:schemeClr>
                </a:solidFill>
                <a:ea typeface="Times New Roman" panose="02020603050405020304" pitchFamily="18" charset="0"/>
              </a:rPr>
              <a:t> pot vota la secția de votare unde sunt </a:t>
            </a:r>
            <a:r>
              <a:rPr lang="ro-RO" sz="1400" dirty="0" err="1">
                <a:solidFill>
                  <a:schemeClr val="accent1">
                    <a:lumMod val="50000"/>
                  </a:schemeClr>
                </a:solidFill>
                <a:ea typeface="Times New Roman" panose="02020603050405020304" pitchFamily="18" charset="0"/>
              </a:rPr>
              <a:t>înscrişi</a:t>
            </a:r>
            <a:r>
              <a:rPr lang="ro-RO" sz="1400" dirty="0">
                <a:solidFill>
                  <a:schemeClr val="accent1">
                    <a:lumMod val="50000"/>
                  </a:schemeClr>
                </a:solidFill>
                <a:ea typeface="Times New Roman" panose="02020603050405020304" pitchFamily="18" charset="0"/>
              </a:rPr>
              <a:t> în lista electorală permanentă.</a:t>
            </a:r>
            <a:r>
              <a:rPr lang="ro-RO" sz="1400" dirty="0">
                <a:solidFill>
                  <a:schemeClr val="accent1">
                    <a:lumMod val="50000"/>
                  </a:schemeClr>
                </a:solidFill>
                <a:ea typeface="Calibri" panose="020F0502020204030204" pitchFamily="34" charset="0"/>
              </a:rPr>
              <a:t> </a:t>
            </a:r>
            <a:endParaRPr lang="ro-RO" sz="1400" dirty="0">
              <a:solidFill>
                <a:schemeClr val="accent1">
                  <a:lumMod val="50000"/>
                </a:schemeClr>
              </a:solidFill>
              <a:ea typeface="Times New Roman" panose="02020603050405020304" pitchFamily="18" charset="0"/>
            </a:endParaRPr>
          </a:p>
          <a:p>
            <a:pPr marL="180340" algn="just">
              <a:lnSpc>
                <a:spcPct val="125000"/>
              </a:lnSpc>
              <a:tabLst>
                <a:tab pos="180340" algn="l"/>
              </a:tabLst>
              <a:defRPr/>
            </a:pPr>
            <a:r>
              <a:rPr lang="ro-RO" sz="1400" dirty="0">
                <a:solidFill>
                  <a:schemeClr val="accent1">
                    <a:lumMod val="50000"/>
                  </a:schemeClr>
                </a:solidFill>
                <a:ea typeface="Times New Roman" panose="02020603050405020304" pitchFamily="18" charset="0"/>
              </a:rPr>
              <a:t>Alegătorii români care în ziua alegerilor se află </a:t>
            </a:r>
            <a:r>
              <a:rPr lang="ro-RO" sz="1400" b="1" dirty="0">
                <a:solidFill>
                  <a:schemeClr val="accent1">
                    <a:lumMod val="50000"/>
                  </a:schemeClr>
                </a:solidFill>
                <a:ea typeface="Times New Roman" panose="02020603050405020304" pitchFamily="18" charset="0"/>
              </a:rPr>
              <a:t>în altă localitate decât cea de domiciliu</a:t>
            </a:r>
            <a:r>
              <a:rPr lang="ro-RO" sz="1400" dirty="0">
                <a:solidFill>
                  <a:schemeClr val="accent1">
                    <a:lumMod val="50000"/>
                  </a:schemeClr>
                </a:solidFill>
                <a:ea typeface="Times New Roman" panose="02020603050405020304" pitchFamily="18" charset="0"/>
              </a:rPr>
              <a:t> </a:t>
            </a:r>
            <a:r>
              <a:rPr lang="ro-RO" sz="1400" dirty="0" err="1">
                <a:solidFill>
                  <a:schemeClr val="accent1">
                    <a:lumMod val="50000"/>
                  </a:schemeClr>
                </a:solidFill>
                <a:ea typeface="Times New Roman" panose="02020603050405020304" pitchFamily="18" charset="0"/>
              </a:rPr>
              <a:t>îşi</a:t>
            </a:r>
            <a:r>
              <a:rPr lang="ro-RO" sz="1400" dirty="0">
                <a:solidFill>
                  <a:schemeClr val="accent1">
                    <a:lumMod val="50000"/>
                  </a:schemeClr>
                </a:solidFill>
                <a:ea typeface="Times New Roman" panose="02020603050405020304" pitchFamily="18" charset="0"/>
              </a:rPr>
              <a:t> pot exercita dreptul de vot </a:t>
            </a:r>
            <a:r>
              <a:rPr lang="ro-RO" sz="1400" b="1" dirty="0">
                <a:solidFill>
                  <a:schemeClr val="accent1">
                    <a:lumMod val="50000"/>
                  </a:schemeClr>
                </a:solidFill>
                <a:ea typeface="Times New Roman" panose="02020603050405020304" pitchFamily="18" charset="0"/>
              </a:rPr>
              <a:t>la orice </a:t>
            </a:r>
            <a:r>
              <a:rPr lang="ro-RO" sz="1400" b="1" dirty="0" err="1">
                <a:solidFill>
                  <a:schemeClr val="accent1">
                    <a:lumMod val="50000"/>
                  </a:schemeClr>
                </a:solidFill>
                <a:ea typeface="Times New Roman" panose="02020603050405020304" pitchFamily="18" charset="0"/>
              </a:rPr>
              <a:t>secţie</a:t>
            </a:r>
            <a:r>
              <a:rPr lang="ro-RO" sz="1400" b="1" dirty="0">
                <a:solidFill>
                  <a:schemeClr val="accent1">
                    <a:lumMod val="50000"/>
                  </a:schemeClr>
                </a:solidFill>
                <a:ea typeface="Times New Roman" panose="02020603050405020304" pitchFamily="18" charset="0"/>
              </a:rPr>
              <a:t> de votare</a:t>
            </a:r>
            <a:r>
              <a:rPr lang="ro-RO" sz="1400" dirty="0">
                <a:solidFill>
                  <a:schemeClr val="accent1">
                    <a:lumMod val="50000"/>
                  </a:schemeClr>
                </a:solidFill>
                <a:ea typeface="Times New Roman" panose="02020603050405020304" pitchFamily="18" charset="0"/>
              </a:rPr>
              <a:t>, fiind </a:t>
            </a:r>
            <a:r>
              <a:rPr lang="ro-RO" sz="1400" dirty="0" err="1">
                <a:solidFill>
                  <a:schemeClr val="accent1">
                    <a:lumMod val="50000"/>
                  </a:schemeClr>
                </a:solidFill>
                <a:ea typeface="Times New Roman" panose="02020603050405020304" pitchFamily="18" charset="0"/>
              </a:rPr>
              <a:t>înscrişi</a:t>
            </a:r>
            <a:r>
              <a:rPr lang="ro-RO" sz="1400" dirty="0">
                <a:solidFill>
                  <a:schemeClr val="accent1">
                    <a:lumMod val="50000"/>
                  </a:schemeClr>
                </a:solidFill>
                <a:ea typeface="Times New Roman" panose="02020603050405020304" pitchFamily="18" charset="0"/>
              </a:rPr>
              <a:t> de către </a:t>
            </a:r>
            <a:r>
              <a:rPr lang="ro-RO" sz="1400" dirty="0" err="1">
                <a:solidFill>
                  <a:schemeClr val="accent1">
                    <a:lumMod val="50000"/>
                  </a:schemeClr>
                </a:solidFill>
                <a:ea typeface="Times New Roman" panose="02020603050405020304" pitchFamily="18" charset="0"/>
              </a:rPr>
              <a:t>preşedintele</a:t>
            </a:r>
            <a:r>
              <a:rPr lang="ro-RO" sz="1400" dirty="0">
                <a:solidFill>
                  <a:schemeClr val="accent1">
                    <a:lumMod val="50000"/>
                  </a:schemeClr>
                </a:solidFill>
                <a:ea typeface="Times New Roman" panose="02020603050405020304" pitchFamily="18" charset="0"/>
              </a:rPr>
              <a:t> biroului electoral al </a:t>
            </a:r>
            <a:r>
              <a:rPr lang="ro-RO" sz="1400" dirty="0" err="1">
                <a:solidFill>
                  <a:schemeClr val="accent1">
                    <a:lumMod val="50000"/>
                  </a:schemeClr>
                </a:solidFill>
                <a:ea typeface="Times New Roman" panose="02020603050405020304" pitchFamily="18" charset="0"/>
              </a:rPr>
              <a:t>secţiei</a:t>
            </a:r>
            <a:r>
              <a:rPr lang="ro-RO" sz="1400" dirty="0">
                <a:solidFill>
                  <a:schemeClr val="accent1">
                    <a:lumMod val="50000"/>
                  </a:schemeClr>
                </a:solidFill>
                <a:ea typeface="Times New Roman" panose="02020603050405020304" pitchFamily="18" charset="0"/>
              </a:rPr>
              <a:t> de votare în listele electorale suplimentare.</a:t>
            </a:r>
          </a:p>
          <a:p>
            <a:pPr marL="342900" indent="-342900" algn="just">
              <a:lnSpc>
                <a:spcPct val="125000"/>
              </a:lnSpc>
              <a:buSzPts val="1200"/>
              <a:buFont typeface="Wingdings" panose="05000000000000000000" pitchFamily="2" charset="2"/>
              <a:buChar char=""/>
              <a:tabLst>
                <a:tab pos="180340" algn="l"/>
              </a:tabLst>
              <a:defRPr/>
            </a:pPr>
            <a:r>
              <a:rPr lang="ro-RO" sz="1400" i="1" dirty="0">
                <a:solidFill>
                  <a:schemeClr val="accent1">
                    <a:lumMod val="50000"/>
                  </a:schemeClr>
                </a:solidFill>
                <a:ea typeface="Times New Roman" panose="02020603050405020304" pitchFamily="18" charset="0"/>
              </a:rPr>
              <a:t>Alegătorii comunitari</a:t>
            </a:r>
            <a:r>
              <a:rPr lang="ro-RO" sz="1400" dirty="0">
                <a:solidFill>
                  <a:schemeClr val="accent1">
                    <a:lumMod val="50000"/>
                  </a:schemeClr>
                </a:solidFill>
                <a:ea typeface="Times New Roman" panose="02020603050405020304" pitchFamily="18" charset="0"/>
              </a:rPr>
              <a:t> care au reședința sau domiciliul pe teritoriul României, au drept de vot în aceleași condiții ca </a:t>
            </a:r>
            <a:r>
              <a:rPr lang="ro-RO" sz="1400" dirty="0" err="1">
                <a:solidFill>
                  <a:schemeClr val="accent1">
                    <a:lumMod val="50000"/>
                  </a:schemeClr>
                </a:solidFill>
                <a:ea typeface="Times New Roman" panose="02020603050405020304" pitchFamily="18" charset="0"/>
              </a:rPr>
              <a:t>şi</a:t>
            </a:r>
            <a:r>
              <a:rPr lang="ro-RO" sz="1400" dirty="0">
                <a:solidFill>
                  <a:schemeClr val="accent1">
                    <a:lumMod val="50000"/>
                  </a:schemeClr>
                </a:solidFill>
                <a:ea typeface="Times New Roman" panose="02020603050405020304" pitchFamily="18" charset="0"/>
              </a:rPr>
              <a:t> </a:t>
            </a:r>
            <a:r>
              <a:rPr lang="ro-RO" sz="1400" dirty="0" err="1">
                <a:solidFill>
                  <a:schemeClr val="accent1">
                    <a:lumMod val="50000"/>
                  </a:schemeClr>
                </a:solidFill>
                <a:ea typeface="Times New Roman" panose="02020603050405020304" pitchFamily="18" charset="0"/>
              </a:rPr>
              <a:t>cetăţenii</a:t>
            </a:r>
            <a:r>
              <a:rPr lang="ro-RO" sz="1400" dirty="0">
                <a:solidFill>
                  <a:schemeClr val="accent1">
                    <a:lumMod val="50000"/>
                  </a:schemeClr>
                </a:solidFill>
                <a:ea typeface="Times New Roman" panose="02020603050405020304" pitchFamily="18" charset="0"/>
              </a:rPr>
              <a:t> români.</a:t>
            </a:r>
          </a:p>
          <a:p>
            <a:pPr marL="180340" algn="just">
              <a:lnSpc>
                <a:spcPct val="125000"/>
              </a:lnSpc>
              <a:tabLst>
                <a:tab pos="180340" algn="l"/>
              </a:tabLst>
              <a:defRPr/>
            </a:pPr>
            <a:r>
              <a:rPr lang="ro-RO" sz="1400" dirty="0">
                <a:solidFill>
                  <a:schemeClr val="accent1">
                    <a:lumMod val="50000"/>
                  </a:schemeClr>
                </a:solidFill>
                <a:ea typeface="Times New Roman" panose="02020603050405020304" pitchFamily="18" charset="0"/>
              </a:rPr>
              <a:t>Alegătorii comunitari pot vota la secția de votare unde sunt </a:t>
            </a:r>
            <a:r>
              <a:rPr lang="ro-RO" sz="1400" dirty="0" err="1">
                <a:solidFill>
                  <a:schemeClr val="accent1">
                    <a:lumMod val="50000"/>
                  </a:schemeClr>
                </a:solidFill>
                <a:ea typeface="Times New Roman" panose="02020603050405020304" pitchFamily="18" charset="0"/>
              </a:rPr>
              <a:t>înscrişi</a:t>
            </a:r>
            <a:r>
              <a:rPr lang="ro-RO" sz="1400" dirty="0">
                <a:solidFill>
                  <a:schemeClr val="accent1">
                    <a:lumMod val="50000"/>
                  </a:schemeClr>
                </a:solidFill>
                <a:ea typeface="Times New Roman" panose="02020603050405020304" pitchFamily="18" charset="0"/>
              </a:rPr>
              <a:t> în copia de pe lista electorală specială. </a:t>
            </a:r>
          </a:p>
          <a:p>
            <a:pPr marL="180340" algn="just">
              <a:lnSpc>
                <a:spcPct val="125000"/>
              </a:lnSpc>
              <a:tabLst>
                <a:tab pos="180340" algn="l"/>
              </a:tabLst>
              <a:defRPr/>
            </a:pPr>
            <a:r>
              <a:rPr lang="ro-RO" sz="1400" dirty="0">
                <a:solidFill>
                  <a:schemeClr val="accent1">
                    <a:lumMod val="50000"/>
                  </a:schemeClr>
                </a:solidFill>
                <a:ea typeface="Times New Roman" panose="02020603050405020304" pitchFamily="18" charset="0"/>
              </a:rPr>
              <a:t>Alegătorii comunitari </a:t>
            </a:r>
            <a:r>
              <a:rPr lang="ro-RO" sz="1400" b="1" dirty="0">
                <a:solidFill>
                  <a:schemeClr val="accent1">
                    <a:lumMod val="50000"/>
                  </a:schemeClr>
                </a:solidFill>
                <a:ea typeface="Times New Roman" panose="02020603050405020304" pitchFamily="18" charset="0"/>
              </a:rPr>
              <a:t>înscriși în lista electorală specială</a:t>
            </a:r>
            <a:r>
              <a:rPr lang="ro-RO" sz="1400" dirty="0">
                <a:solidFill>
                  <a:schemeClr val="accent1">
                    <a:lumMod val="50000"/>
                  </a:schemeClr>
                </a:solidFill>
                <a:ea typeface="Times New Roman" panose="02020603050405020304" pitchFamily="18" charset="0"/>
              </a:rPr>
              <a:t>, care în ziua alegerilor se află în altă localitate decât cea de domiciliu, </a:t>
            </a:r>
            <a:r>
              <a:rPr lang="ro-RO" sz="1400" dirty="0" err="1">
                <a:solidFill>
                  <a:schemeClr val="accent1">
                    <a:lumMod val="50000"/>
                  </a:schemeClr>
                </a:solidFill>
                <a:ea typeface="Times New Roman" panose="02020603050405020304" pitchFamily="18" charset="0"/>
              </a:rPr>
              <a:t>îşi</a:t>
            </a:r>
            <a:r>
              <a:rPr lang="ro-RO" sz="1400" dirty="0">
                <a:solidFill>
                  <a:schemeClr val="accent1">
                    <a:lumMod val="50000"/>
                  </a:schemeClr>
                </a:solidFill>
                <a:ea typeface="Times New Roman" panose="02020603050405020304" pitchFamily="18" charset="0"/>
              </a:rPr>
              <a:t> pot exercita dreptul de vot la orice </a:t>
            </a:r>
            <a:r>
              <a:rPr lang="ro-RO" sz="1400" dirty="0" err="1">
                <a:solidFill>
                  <a:schemeClr val="accent1">
                    <a:lumMod val="50000"/>
                  </a:schemeClr>
                </a:solidFill>
                <a:ea typeface="Times New Roman" panose="02020603050405020304" pitchFamily="18" charset="0"/>
              </a:rPr>
              <a:t>secţie</a:t>
            </a:r>
            <a:r>
              <a:rPr lang="ro-RO" sz="1400" dirty="0">
                <a:solidFill>
                  <a:schemeClr val="accent1">
                    <a:lumMod val="50000"/>
                  </a:schemeClr>
                </a:solidFill>
                <a:ea typeface="Times New Roman" panose="02020603050405020304" pitchFamily="18" charset="0"/>
              </a:rPr>
              <a:t> de votare, fiind </a:t>
            </a:r>
            <a:r>
              <a:rPr lang="ro-RO" sz="1400" dirty="0" err="1">
                <a:solidFill>
                  <a:schemeClr val="accent1">
                    <a:lumMod val="50000"/>
                  </a:schemeClr>
                </a:solidFill>
                <a:ea typeface="Times New Roman" panose="02020603050405020304" pitchFamily="18" charset="0"/>
              </a:rPr>
              <a:t>înscrişi</a:t>
            </a:r>
            <a:r>
              <a:rPr lang="ro-RO" sz="1400" dirty="0">
                <a:solidFill>
                  <a:schemeClr val="accent1">
                    <a:lumMod val="50000"/>
                  </a:schemeClr>
                </a:solidFill>
                <a:ea typeface="Times New Roman" panose="02020603050405020304" pitchFamily="18" charset="0"/>
              </a:rPr>
              <a:t> de către </a:t>
            </a:r>
            <a:r>
              <a:rPr lang="ro-RO" sz="1400" dirty="0" err="1">
                <a:solidFill>
                  <a:schemeClr val="accent1">
                    <a:lumMod val="50000"/>
                  </a:schemeClr>
                </a:solidFill>
                <a:ea typeface="Times New Roman" panose="02020603050405020304" pitchFamily="18" charset="0"/>
              </a:rPr>
              <a:t>preşedintele</a:t>
            </a:r>
            <a:r>
              <a:rPr lang="ro-RO" sz="1400" dirty="0">
                <a:solidFill>
                  <a:schemeClr val="accent1">
                    <a:lumMod val="50000"/>
                  </a:schemeClr>
                </a:solidFill>
                <a:ea typeface="Times New Roman" panose="02020603050405020304" pitchFamily="18" charset="0"/>
              </a:rPr>
              <a:t> biroului electoral al </a:t>
            </a:r>
            <a:r>
              <a:rPr lang="ro-RO" sz="1400" dirty="0" err="1">
                <a:solidFill>
                  <a:schemeClr val="accent1">
                    <a:lumMod val="50000"/>
                  </a:schemeClr>
                </a:solidFill>
                <a:ea typeface="Times New Roman" panose="02020603050405020304" pitchFamily="18" charset="0"/>
              </a:rPr>
              <a:t>secţiei</a:t>
            </a:r>
            <a:r>
              <a:rPr lang="ro-RO" sz="1400" dirty="0">
                <a:solidFill>
                  <a:schemeClr val="accent1">
                    <a:lumMod val="50000"/>
                  </a:schemeClr>
                </a:solidFill>
                <a:ea typeface="Times New Roman" panose="02020603050405020304" pitchFamily="18" charset="0"/>
              </a:rPr>
              <a:t> de votare în listele electorale suplimentare.</a:t>
            </a:r>
            <a:endParaRPr lang="ro-RO" altLang="ro-RO" sz="1600" b="1" u="sng" dirty="0">
              <a:solidFill>
                <a:schemeClr val="accent1">
                  <a:lumMod val="50000"/>
                </a:schemeClr>
              </a:solidFill>
            </a:endParaRPr>
          </a:p>
        </p:txBody>
      </p:sp>
      <p:pic>
        <p:nvPicPr>
          <p:cNvPr id="168964" name="Picture 2">
            <a:extLst>
              <a:ext uri="{FF2B5EF4-FFF2-40B4-BE49-F238E27FC236}">
                <a16:creationId xmlns:a16="http://schemas.microsoft.com/office/drawing/2014/main" id="{DA89D0A5-9C03-B228-144D-B0FB907C32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Box 2">
            <a:extLst>
              <a:ext uri="{FF2B5EF4-FFF2-40B4-BE49-F238E27FC236}">
                <a16:creationId xmlns:a16="http://schemas.microsoft.com/office/drawing/2014/main" id="{D1160AC6-57ED-70D5-669E-5CC8967BEF98}"/>
              </a:ext>
            </a:extLst>
          </p:cNvPr>
          <p:cNvSpPr txBox="1">
            <a:spLocks noChangeArrowheads="1"/>
          </p:cNvSpPr>
          <p:nvPr/>
        </p:nvSpPr>
        <p:spPr bwMode="auto">
          <a:xfrm>
            <a:off x="1992313" y="476250"/>
            <a:ext cx="84963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ro-RO" altLang="ro-RO" sz="2800" b="1">
                <a:solidFill>
                  <a:srgbClr val="203864"/>
                </a:solidFill>
                <a:latin typeface="Arial" panose="020B0604020202020204" pitchFamily="34" charset="0"/>
                <a:cs typeface="Arial" panose="020B0604020202020204" pitchFamily="34" charset="0"/>
              </a:rPr>
              <a:t>DESFĂŞURAREA VOTĂRII</a:t>
            </a:r>
            <a:endParaRPr lang="en-US" altLang="ro-RO" sz="2800" b="1">
              <a:solidFill>
                <a:srgbClr val="203864"/>
              </a:solidFill>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ro-RO" altLang="ro-RO" sz="1800">
                <a:solidFill>
                  <a:srgbClr val="203864"/>
                </a:solidFill>
                <a:latin typeface="Arial" panose="020B0604020202020204" pitchFamily="34" charset="0"/>
                <a:cs typeface="Arial" panose="020B0604020202020204" pitchFamily="34" charset="0"/>
              </a:rPr>
              <a:t>Intervalul orar 7</a:t>
            </a:r>
            <a:r>
              <a:rPr lang="ro-RO" altLang="ro-RO" sz="1800" baseline="30000">
                <a:solidFill>
                  <a:srgbClr val="203864"/>
                </a:solidFill>
                <a:latin typeface="Arial" panose="020B0604020202020204" pitchFamily="34" charset="0"/>
                <a:cs typeface="Arial" panose="020B0604020202020204" pitchFamily="34" charset="0"/>
              </a:rPr>
              <a:t>00</a:t>
            </a:r>
            <a:r>
              <a:rPr lang="ro-RO" altLang="ro-RO" sz="1800">
                <a:solidFill>
                  <a:srgbClr val="203864"/>
                </a:solidFill>
                <a:latin typeface="Arial" panose="020B0604020202020204" pitchFamily="34" charset="0"/>
                <a:cs typeface="Arial" panose="020B0604020202020204" pitchFamily="34" charset="0"/>
              </a:rPr>
              <a:t>-22</a:t>
            </a:r>
            <a:r>
              <a:rPr lang="ro-RO" altLang="ro-RO" sz="1800" baseline="30000">
                <a:solidFill>
                  <a:srgbClr val="203864"/>
                </a:solidFill>
                <a:latin typeface="Arial" panose="020B0604020202020204" pitchFamily="34" charset="0"/>
                <a:cs typeface="Arial" panose="020B0604020202020204" pitchFamily="34" charset="0"/>
              </a:rPr>
              <a:t>.00</a:t>
            </a:r>
            <a:br>
              <a:rPr lang="ro-RO" altLang="ro-RO" sz="1800">
                <a:solidFill>
                  <a:srgbClr val="203864"/>
                </a:solidFill>
                <a:latin typeface="Arial" panose="020B0604020202020204" pitchFamily="34" charset="0"/>
                <a:cs typeface="Arial" panose="020B0604020202020204" pitchFamily="34" charset="0"/>
              </a:rPr>
            </a:br>
            <a:r>
              <a:rPr lang="ro-RO" altLang="ro-RO" sz="1200" i="1">
                <a:solidFill>
                  <a:srgbClr val="203864"/>
                </a:solidFill>
                <a:latin typeface="Arial" panose="020B0604020202020204" pitchFamily="34" charset="0"/>
                <a:cs typeface="Arial" panose="020B0604020202020204" pitchFamily="34" charset="0"/>
              </a:rPr>
              <a:t>(</a:t>
            </a:r>
            <a:r>
              <a:rPr lang="ro-RO" altLang="en-US" sz="1200" i="1">
                <a:solidFill>
                  <a:srgbClr val="203864"/>
                </a:solidFill>
                <a:latin typeface="Arial" panose="020B0604020202020204" pitchFamily="34" charset="0"/>
                <a:cs typeface="Arial" panose="020B0604020202020204" pitchFamily="34" charset="0"/>
              </a:rPr>
              <a:t>[art.1 din HBEC nr. 20/2024]</a:t>
            </a:r>
            <a:endParaRPr lang="ro-RO" altLang="en-US" sz="1200">
              <a:solidFill>
                <a:srgbClr val="203864"/>
              </a:solidFill>
              <a:latin typeface="Arial" panose="020B0604020202020204" pitchFamily="34" charset="0"/>
              <a:cs typeface="Arial" panose="020B0604020202020204" pitchFamily="34" charset="0"/>
            </a:endParaRPr>
          </a:p>
          <a:p>
            <a:pPr algn="ctr" eaLnBrk="1" hangingPunct="1">
              <a:lnSpc>
                <a:spcPct val="100000"/>
              </a:lnSpc>
              <a:spcBef>
                <a:spcPct val="0"/>
              </a:spcBef>
              <a:buFontTx/>
              <a:buNone/>
            </a:pPr>
            <a:endParaRPr lang="ro-RO" altLang="ro-RO" sz="1200" i="1">
              <a:solidFill>
                <a:srgbClr val="203864"/>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endParaRPr lang="ro-RO" altLang="ro-RO" sz="1600">
              <a:solidFill>
                <a:srgbClr val="203864"/>
              </a:solidFill>
              <a:latin typeface="Arial" panose="020B0604020202020204" pitchFamily="34" charset="0"/>
              <a:cs typeface="Arial" panose="020B0604020202020204" pitchFamily="34" charset="0"/>
            </a:endParaRPr>
          </a:p>
        </p:txBody>
      </p:sp>
      <p:sp>
        <p:nvSpPr>
          <p:cNvPr id="126980" name="TextBox 8">
            <a:extLst>
              <a:ext uri="{FF2B5EF4-FFF2-40B4-BE49-F238E27FC236}">
                <a16:creationId xmlns:a16="http://schemas.microsoft.com/office/drawing/2014/main" id="{081FAAE5-4512-565C-9A72-038D17662500}"/>
              </a:ext>
            </a:extLst>
          </p:cNvPr>
          <p:cNvSpPr txBox="1">
            <a:spLocks noChangeArrowheads="1"/>
          </p:cNvSpPr>
          <p:nvPr/>
        </p:nvSpPr>
        <p:spPr bwMode="auto">
          <a:xfrm>
            <a:off x="1790295" y="1478593"/>
            <a:ext cx="8712746" cy="707680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25000"/>
              </a:lnSpc>
              <a:spcBef>
                <a:spcPct val="0"/>
              </a:spcBef>
              <a:spcAft>
                <a:spcPts val="800"/>
              </a:spcAft>
              <a:buNone/>
              <a:defRPr/>
            </a:pPr>
            <a:r>
              <a:rPr lang="ro-RO" altLang="ro-RO" sz="1600" b="1" u="sng" dirty="0">
                <a:solidFill>
                  <a:schemeClr val="accent1">
                    <a:lumMod val="50000"/>
                  </a:schemeClr>
                </a:solidFill>
              </a:rPr>
              <a:t>UNDE SE EXERCITĂ DREPTUL DE VOT </a:t>
            </a:r>
            <a:r>
              <a:rPr lang="ro-RO" altLang="ro-RO" sz="1600" b="1" dirty="0">
                <a:solidFill>
                  <a:srgbClr val="FF0000"/>
                </a:solidFill>
              </a:rPr>
              <a:t>la alegerile pentru </a:t>
            </a:r>
          </a:p>
          <a:p>
            <a:pPr algn="ctr">
              <a:lnSpc>
                <a:spcPct val="125000"/>
              </a:lnSpc>
              <a:spcBef>
                <a:spcPct val="0"/>
              </a:spcBef>
              <a:spcAft>
                <a:spcPts val="800"/>
              </a:spcAft>
              <a:buNone/>
              <a:defRPr/>
            </a:pPr>
            <a:r>
              <a:rPr lang="ro-RO" sz="1600" dirty="0">
                <a:solidFill>
                  <a:srgbClr val="FF0000"/>
                </a:solidFill>
                <a:highlight>
                  <a:srgbClr val="FFFFFF"/>
                </a:highlight>
              </a:rPr>
              <a:t>autoritățile administraţiei publice locale din anul 2024:</a:t>
            </a:r>
          </a:p>
          <a:p>
            <a:pPr algn="just">
              <a:lnSpc>
                <a:spcPct val="125000"/>
              </a:lnSpc>
              <a:spcBef>
                <a:spcPct val="0"/>
              </a:spcBef>
              <a:spcAft>
                <a:spcPts val="800"/>
              </a:spcAft>
              <a:buNone/>
              <a:defRPr/>
            </a:pPr>
            <a:endParaRPr lang="ro-RO" sz="1600" dirty="0">
              <a:solidFill>
                <a:schemeClr val="accent1">
                  <a:lumMod val="50000"/>
                </a:schemeClr>
              </a:solidFill>
              <a:highlight>
                <a:srgbClr val="FFFFFF"/>
              </a:highlight>
              <a:ea typeface="Times New Roman" panose="02020603050405020304" pitchFamily="18" charset="0"/>
            </a:endParaRPr>
          </a:p>
          <a:p>
            <a:pPr algn="just">
              <a:lnSpc>
                <a:spcPct val="125000"/>
              </a:lnSpc>
              <a:spcBef>
                <a:spcPct val="0"/>
              </a:spcBef>
              <a:spcAft>
                <a:spcPts val="800"/>
              </a:spcAft>
              <a:buNone/>
              <a:defRPr/>
            </a:pPr>
            <a:r>
              <a:rPr lang="ro-RO" sz="1400" dirty="0">
                <a:solidFill>
                  <a:schemeClr val="accent1">
                    <a:lumMod val="50000"/>
                  </a:schemeClr>
                </a:solidFill>
                <a:ea typeface="Times New Roman" panose="02020603050405020304" pitchFamily="18" charset="0"/>
              </a:rPr>
              <a:t>La alegerile pentru autoritățile administrației publice locale din anul 2024:</a:t>
            </a:r>
          </a:p>
          <a:p>
            <a:pPr marL="285750" indent="-285750" algn="just">
              <a:lnSpc>
                <a:spcPct val="125000"/>
              </a:lnSpc>
              <a:spcBef>
                <a:spcPct val="0"/>
              </a:spcBef>
              <a:spcAft>
                <a:spcPts val="800"/>
              </a:spcAft>
              <a:defRPr/>
            </a:pPr>
            <a:r>
              <a:rPr lang="ro-RO" sz="1400" b="1" dirty="0">
                <a:solidFill>
                  <a:schemeClr val="accent1">
                    <a:lumMod val="50000"/>
                  </a:schemeClr>
                </a:solidFill>
                <a:ea typeface="Times New Roman" panose="02020603050405020304" pitchFamily="18" charset="0"/>
              </a:rPr>
              <a:t>alegătorul cu domiciliul în străinătate care și-a stabilit reședința în țară anterior datei de 11 aprilie 2024 </a:t>
            </a:r>
            <a:r>
              <a:rPr lang="ro-RO" sz="1400" dirty="0">
                <a:solidFill>
                  <a:schemeClr val="accent1">
                    <a:lumMod val="50000"/>
                  </a:schemeClr>
                </a:solidFill>
                <a:ea typeface="Times New Roman" panose="02020603050405020304" pitchFamily="18" charset="0"/>
              </a:rPr>
              <a:t>și nu este înscris în lista electorală permanentă în condițiile art. 18 alin. (3) din Legea nr. 115/2014, cu modificările și completările ulterioare, și care se prezintă la vot la secția de votare la care este arondată strada unde își are reședința, își va putea exercita dreptul de vot la respectiva secție de votare, fiind înscris în lista electorală suplimentară de către președintele biroului electoral al secției de votare;</a:t>
            </a:r>
          </a:p>
          <a:p>
            <a:pPr algn="ctr">
              <a:lnSpc>
                <a:spcPct val="125000"/>
              </a:lnSpc>
              <a:spcBef>
                <a:spcPct val="0"/>
              </a:spcBef>
              <a:spcAft>
                <a:spcPts val="800"/>
              </a:spcAft>
              <a:buNone/>
              <a:defRPr/>
            </a:pPr>
            <a:r>
              <a:rPr lang="ro-RO" sz="1400" dirty="0">
                <a:solidFill>
                  <a:srgbClr val="FF0000"/>
                </a:solidFill>
                <a:ea typeface="Times New Roman" panose="02020603050405020304" pitchFamily="18" charset="0"/>
              </a:rPr>
              <a:t>Alegătorul cu domiciliul în străinătate care și-a stabilit reședința în țară începând cu data de 11 aprilie 2024 nu poate să-și exercite dreptul de vot.</a:t>
            </a:r>
          </a:p>
          <a:p>
            <a:pPr algn="just">
              <a:lnSpc>
                <a:spcPct val="125000"/>
              </a:lnSpc>
              <a:spcBef>
                <a:spcPct val="0"/>
              </a:spcBef>
              <a:spcAft>
                <a:spcPts val="800"/>
              </a:spcAft>
              <a:buNone/>
              <a:defRPr/>
            </a:pPr>
            <a:r>
              <a:rPr lang="ro-RO" sz="1400" dirty="0">
                <a:solidFill>
                  <a:schemeClr val="accent1">
                    <a:lumMod val="50000"/>
                  </a:schemeClr>
                </a:solidFill>
                <a:ea typeface="Times New Roman" panose="02020603050405020304" pitchFamily="18" charset="0"/>
              </a:rPr>
              <a:t>Alegătorul cu domiciliul în țară care și-a stabilit reședința într-o altă unitate administrativ – teritorială din țară anterior datei </a:t>
            </a:r>
            <a:r>
              <a:rPr lang="ro-RO" sz="1400" dirty="0">
                <a:solidFill>
                  <a:srgbClr val="FF0000"/>
                </a:solidFill>
                <a:ea typeface="Times New Roman" panose="02020603050405020304" pitchFamily="18" charset="0"/>
              </a:rPr>
              <a:t>de 11 aprilie 2024 </a:t>
            </a:r>
            <a:r>
              <a:rPr lang="ro-RO" sz="1400" dirty="0">
                <a:solidFill>
                  <a:schemeClr val="accent1">
                    <a:lumMod val="50000"/>
                  </a:schemeClr>
                </a:solidFill>
                <a:ea typeface="Times New Roman" panose="02020603050405020304" pitchFamily="18" charset="0"/>
              </a:rPr>
              <a:t>și </a:t>
            </a:r>
            <a:r>
              <a:rPr lang="ro-RO" sz="1400" dirty="0">
                <a:solidFill>
                  <a:srgbClr val="FF0000"/>
                </a:solidFill>
                <a:ea typeface="Times New Roman" panose="02020603050405020304" pitchFamily="18" charset="0"/>
              </a:rPr>
              <a:t>nu este înscris în lista electorală permanentă </a:t>
            </a:r>
            <a:r>
              <a:rPr lang="ro-RO" sz="1400" dirty="0">
                <a:solidFill>
                  <a:schemeClr val="accent1">
                    <a:lumMod val="50000"/>
                  </a:schemeClr>
                </a:solidFill>
                <a:ea typeface="Times New Roman" panose="02020603050405020304" pitchFamily="18" charset="0"/>
              </a:rPr>
              <a:t>în condițiile art. 18 alin. (3) din Legea nr. 115/2015, cu modificările și completările ulterioare, </a:t>
            </a:r>
            <a:r>
              <a:rPr lang="ro-RO" sz="1400" dirty="0">
                <a:solidFill>
                  <a:srgbClr val="FF0000"/>
                </a:solidFill>
                <a:ea typeface="Times New Roman" panose="02020603050405020304" pitchFamily="18" charset="0"/>
              </a:rPr>
              <a:t>și care se prezintă la vot la secția de votare </a:t>
            </a:r>
            <a:r>
              <a:rPr lang="ro-RO" sz="1400" dirty="0">
                <a:solidFill>
                  <a:schemeClr val="accent1">
                    <a:lumMod val="50000"/>
                  </a:schemeClr>
                </a:solidFill>
                <a:ea typeface="Times New Roman" panose="02020603050405020304" pitchFamily="18" charset="0"/>
              </a:rPr>
              <a:t>la care este arondată strada unde îți are reședința, </a:t>
            </a:r>
            <a:r>
              <a:rPr lang="ro-RO" sz="1400" dirty="0">
                <a:solidFill>
                  <a:srgbClr val="FF0000"/>
                </a:solidFill>
                <a:ea typeface="Times New Roman" panose="02020603050405020304" pitchFamily="18" charset="0"/>
              </a:rPr>
              <a:t>își va putea exercita dreptul de vot doar în comuna, orașul, municipiul sau subdiviziunea administrativ – teritorială a municipiului în care își are domiciliul.</a:t>
            </a:r>
          </a:p>
          <a:p>
            <a:pPr algn="just">
              <a:lnSpc>
                <a:spcPct val="125000"/>
              </a:lnSpc>
              <a:spcBef>
                <a:spcPct val="0"/>
              </a:spcBef>
              <a:spcAft>
                <a:spcPts val="800"/>
              </a:spcAft>
              <a:buNone/>
              <a:defRPr/>
            </a:pPr>
            <a:endParaRPr lang="ro-RO"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5000"/>
              </a:lnSpc>
              <a:spcBef>
                <a:spcPct val="0"/>
              </a:spcBef>
              <a:spcAft>
                <a:spcPts val="800"/>
              </a:spcAft>
              <a:buNone/>
              <a:defRPr/>
            </a:pPr>
            <a:endParaRPr lang="ro-RO"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5000"/>
              </a:lnSpc>
              <a:spcBef>
                <a:spcPct val="0"/>
              </a:spcBef>
              <a:spcAft>
                <a:spcPts val="800"/>
              </a:spcAft>
              <a:buNone/>
              <a:defRPr/>
            </a:pPr>
            <a:endParaRPr lang="ro-RO" sz="1600" dirty="0">
              <a:solidFill>
                <a:schemeClr val="accent1">
                  <a:lumMod val="50000"/>
                </a:schemeClr>
              </a:solidFill>
              <a:highlight>
                <a:srgbClr val="FFFFFF"/>
              </a:highlight>
            </a:endParaRPr>
          </a:p>
          <a:p>
            <a:pPr algn="just">
              <a:lnSpc>
                <a:spcPct val="125000"/>
              </a:lnSpc>
              <a:spcBef>
                <a:spcPct val="0"/>
              </a:spcBef>
              <a:spcAft>
                <a:spcPts val="800"/>
              </a:spcAft>
              <a:buNone/>
              <a:defRPr/>
            </a:pPr>
            <a:endParaRPr lang="ro-RO" altLang="ro-RO" sz="1600" u="sng" dirty="0">
              <a:solidFill>
                <a:schemeClr val="accent1">
                  <a:lumMod val="50000"/>
                </a:schemeClr>
              </a:solidFill>
              <a:highlight>
                <a:srgbClr val="FFFFFF"/>
              </a:highlight>
            </a:endParaRPr>
          </a:p>
          <a:p>
            <a:pPr algn="just">
              <a:lnSpc>
                <a:spcPct val="125000"/>
              </a:lnSpc>
              <a:spcBef>
                <a:spcPct val="0"/>
              </a:spcBef>
              <a:spcAft>
                <a:spcPts val="800"/>
              </a:spcAft>
              <a:buNone/>
              <a:defRPr/>
            </a:pPr>
            <a:endParaRPr lang="ro-RO" altLang="ro-RO" sz="1600" b="1" u="sng" dirty="0">
              <a:solidFill>
                <a:srgbClr val="19194D"/>
              </a:solidFill>
            </a:endParaRPr>
          </a:p>
        </p:txBody>
      </p:sp>
      <p:pic>
        <p:nvPicPr>
          <p:cNvPr id="171012" name="Picture 2">
            <a:extLst>
              <a:ext uri="{FF2B5EF4-FFF2-40B4-BE49-F238E27FC236}">
                <a16:creationId xmlns:a16="http://schemas.microsoft.com/office/drawing/2014/main" id="{178CE1B2-E6D3-1E9A-9D93-C325AC8BED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Box 2">
            <a:extLst>
              <a:ext uri="{FF2B5EF4-FFF2-40B4-BE49-F238E27FC236}">
                <a16:creationId xmlns:a16="http://schemas.microsoft.com/office/drawing/2014/main" id="{7BE65AB3-DE92-72CD-CA03-D3650F092277}"/>
              </a:ext>
            </a:extLst>
          </p:cNvPr>
          <p:cNvSpPr txBox="1">
            <a:spLocks noChangeArrowheads="1"/>
          </p:cNvSpPr>
          <p:nvPr/>
        </p:nvSpPr>
        <p:spPr bwMode="auto">
          <a:xfrm>
            <a:off x="1992313" y="476250"/>
            <a:ext cx="84963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ro-RO" altLang="ro-RO" sz="2800" b="1">
                <a:solidFill>
                  <a:srgbClr val="203864"/>
                </a:solidFill>
                <a:latin typeface="Times New Roman" panose="02020603050405020304" pitchFamily="18" charset="0"/>
                <a:cs typeface="Times New Roman" panose="02020603050405020304" pitchFamily="18" charset="0"/>
              </a:rPr>
              <a:t>DESFĂŞURAREA VOTĂRII</a:t>
            </a:r>
            <a:endParaRPr lang="en-US" altLang="ro-RO" sz="2800" b="1">
              <a:solidFill>
                <a:srgbClr val="203864"/>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ro-RO" altLang="ro-RO" sz="1800">
                <a:solidFill>
                  <a:srgbClr val="203864"/>
                </a:solidFill>
                <a:latin typeface="Times New Roman" panose="02020603050405020304" pitchFamily="18" charset="0"/>
                <a:cs typeface="Times New Roman" panose="02020603050405020304" pitchFamily="18" charset="0"/>
              </a:rPr>
              <a:t>Intervalul orar 7</a:t>
            </a:r>
            <a:r>
              <a:rPr lang="ro-RO" altLang="ro-RO" sz="1800" baseline="30000">
                <a:solidFill>
                  <a:srgbClr val="203864"/>
                </a:solidFill>
                <a:latin typeface="Times New Roman" panose="02020603050405020304" pitchFamily="18" charset="0"/>
                <a:cs typeface="Times New Roman" panose="02020603050405020304" pitchFamily="18" charset="0"/>
              </a:rPr>
              <a:t>00</a:t>
            </a:r>
            <a:r>
              <a:rPr lang="ro-RO" altLang="ro-RO" sz="1800">
                <a:solidFill>
                  <a:srgbClr val="203864"/>
                </a:solidFill>
                <a:latin typeface="Times New Roman" panose="02020603050405020304" pitchFamily="18" charset="0"/>
                <a:cs typeface="Times New Roman" panose="02020603050405020304" pitchFamily="18" charset="0"/>
              </a:rPr>
              <a:t>-22</a:t>
            </a:r>
            <a:r>
              <a:rPr lang="ro-RO" altLang="ro-RO" sz="1800" baseline="30000">
                <a:solidFill>
                  <a:srgbClr val="203864"/>
                </a:solidFill>
                <a:latin typeface="Times New Roman" panose="02020603050405020304" pitchFamily="18" charset="0"/>
                <a:cs typeface="Times New Roman" panose="02020603050405020304" pitchFamily="18" charset="0"/>
              </a:rPr>
              <a:t>.00</a:t>
            </a:r>
            <a:br>
              <a:rPr lang="ro-RO" altLang="ro-RO" sz="1800">
                <a:solidFill>
                  <a:srgbClr val="203864"/>
                </a:solidFill>
                <a:latin typeface="Times New Roman" panose="02020603050405020304" pitchFamily="18" charset="0"/>
                <a:cs typeface="Times New Roman" panose="02020603050405020304" pitchFamily="18" charset="0"/>
              </a:rPr>
            </a:br>
            <a:r>
              <a:rPr lang="ro-RO" altLang="ro-RO" sz="1200" i="1">
                <a:solidFill>
                  <a:srgbClr val="203864"/>
                </a:solidFill>
                <a:latin typeface="Times New Roman" panose="02020603050405020304" pitchFamily="18" charset="0"/>
                <a:cs typeface="Times New Roman" panose="02020603050405020304" pitchFamily="18" charset="0"/>
              </a:rPr>
              <a:t>(</a:t>
            </a:r>
            <a:r>
              <a:rPr lang="ro-RO" altLang="en-US" sz="1200" i="1">
                <a:latin typeface="Times New Roman" panose="02020603050405020304" pitchFamily="18" charset="0"/>
                <a:cs typeface="Times New Roman" panose="02020603050405020304" pitchFamily="18" charset="0"/>
              </a:rPr>
              <a:t>[art.1 din HBEC nr. 20/2024]</a:t>
            </a:r>
            <a:endParaRPr lang="ro-RO" altLang="en-US" sz="1200">
              <a:cs typeface="Times New Roman" panose="02020603050405020304" pitchFamily="18" charset="0"/>
            </a:endParaRPr>
          </a:p>
          <a:p>
            <a:pPr algn="ctr" eaLnBrk="1" hangingPunct="1">
              <a:lnSpc>
                <a:spcPct val="100000"/>
              </a:lnSpc>
              <a:spcBef>
                <a:spcPct val="0"/>
              </a:spcBef>
              <a:buFontTx/>
              <a:buNone/>
            </a:pPr>
            <a:endParaRPr lang="ro-RO" altLang="ro-RO" sz="1200" i="1">
              <a:solidFill>
                <a:srgbClr val="203864"/>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endParaRPr lang="ro-RO" altLang="ro-RO" sz="1600">
              <a:solidFill>
                <a:srgbClr val="203864"/>
              </a:solidFill>
              <a:latin typeface="Arial" panose="020B0604020202020204" pitchFamily="34" charset="0"/>
              <a:cs typeface="Arial" panose="020B0604020202020204" pitchFamily="34" charset="0"/>
            </a:endParaRPr>
          </a:p>
        </p:txBody>
      </p:sp>
      <p:sp>
        <p:nvSpPr>
          <p:cNvPr id="126980" name="TextBox 8">
            <a:extLst>
              <a:ext uri="{FF2B5EF4-FFF2-40B4-BE49-F238E27FC236}">
                <a16:creationId xmlns:a16="http://schemas.microsoft.com/office/drawing/2014/main" id="{066BC8E2-979C-BC77-D511-5BFAB15399CD}"/>
              </a:ext>
            </a:extLst>
          </p:cNvPr>
          <p:cNvSpPr txBox="1">
            <a:spLocks noChangeArrowheads="1"/>
          </p:cNvSpPr>
          <p:nvPr/>
        </p:nvSpPr>
        <p:spPr bwMode="auto">
          <a:xfrm>
            <a:off x="2117865" y="1892300"/>
            <a:ext cx="8063706" cy="303724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25000"/>
              </a:lnSpc>
              <a:spcBef>
                <a:spcPct val="0"/>
              </a:spcBef>
              <a:spcAft>
                <a:spcPts val="800"/>
              </a:spcAft>
              <a:buNone/>
              <a:defRPr/>
            </a:pPr>
            <a:r>
              <a:rPr lang="ro-RO" altLang="ro-RO" sz="1600" b="1" u="sng" dirty="0">
                <a:solidFill>
                  <a:schemeClr val="accent1">
                    <a:lumMod val="50000"/>
                  </a:schemeClr>
                </a:solidFill>
              </a:rPr>
              <a:t>UNDE SE EXERCITĂ DREPTUL DE VOT </a:t>
            </a:r>
            <a:r>
              <a:rPr lang="ro-RO" altLang="ro-RO" sz="1600" dirty="0">
                <a:solidFill>
                  <a:schemeClr val="accent1">
                    <a:lumMod val="50000"/>
                  </a:schemeClr>
                </a:solidFill>
              </a:rPr>
              <a:t>la a</a:t>
            </a:r>
            <a:r>
              <a:rPr lang="ro-RO" sz="1600" dirty="0">
                <a:solidFill>
                  <a:schemeClr val="accent1">
                    <a:lumMod val="50000"/>
                  </a:schemeClr>
                </a:solidFill>
                <a:highlight>
                  <a:srgbClr val="FFFFFF"/>
                </a:highlight>
              </a:rPr>
              <a:t>legerile pentru </a:t>
            </a:r>
          </a:p>
          <a:p>
            <a:pPr algn="ctr">
              <a:lnSpc>
                <a:spcPct val="125000"/>
              </a:lnSpc>
              <a:spcBef>
                <a:spcPct val="0"/>
              </a:spcBef>
              <a:spcAft>
                <a:spcPts val="800"/>
              </a:spcAft>
              <a:buNone/>
              <a:defRPr/>
            </a:pPr>
            <a:r>
              <a:rPr lang="ro-RO" sz="1600" dirty="0" err="1">
                <a:solidFill>
                  <a:schemeClr val="accent1">
                    <a:lumMod val="50000"/>
                  </a:schemeClr>
                </a:solidFill>
                <a:highlight>
                  <a:srgbClr val="FFFFFF"/>
                </a:highlight>
              </a:rPr>
              <a:t>autorităţile</a:t>
            </a:r>
            <a:r>
              <a:rPr lang="ro-RO" sz="1600" dirty="0">
                <a:solidFill>
                  <a:schemeClr val="accent1">
                    <a:lumMod val="50000"/>
                  </a:schemeClr>
                </a:solidFill>
                <a:highlight>
                  <a:srgbClr val="FFFFFF"/>
                </a:highlight>
              </a:rPr>
              <a:t> administraţiei publice locale din anul 2024 :</a:t>
            </a:r>
          </a:p>
          <a:p>
            <a:pPr algn="just">
              <a:lnSpc>
                <a:spcPct val="125000"/>
              </a:lnSpc>
              <a:spcBef>
                <a:spcPct val="0"/>
              </a:spcBef>
              <a:spcAft>
                <a:spcPts val="800"/>
              </a:spcAft>
              <a:buNone/>
              <a:defRPr/>
            </a:pPr>
            <a:endParaRPr lang="ro-RO" sz="1600" dirty="0">
              <a:solidFill>
                <a:schemeClr val="accent1">
                  <a:lumMod val="50000"/>
                </a:schemeClr>
              </a:solidFill>
              <a:highlight>
                <a:srgbClr val="FFFFFF"/>
              </a:highlight>
              <a:ea typeface="Times New Roman" panose="02020603050405020304" pitchFamily="18" charset="0"/>
            </a:endParaRPr>
          </a:p>
          <a:p>
            <a:pPr algn="just">
              <a:lnSpc>
                <a:spcPct val="125000"/>
              </a:lnSpc>
              <a:spcBef>
                <a:spcPct val="0"/>
              </a:spcBef>
              <a:spcAft>
                <a:spcPts val="800"/>
              </a:spcAft>
              <a:buNone/>
              <a:defRPr/>
            </a:pPr>
            <a:r>
              <a:rPr lang="ro-RO" sz="1600" dirty="0">
                <a:solidFill>
                  <a:schemeClr val="accent1">
                    <a:lumMod val="50000"/>
                  </a:schemeClr>
                </a:solidFill>
                <a:ea typeface="Times New Roman" panose="02020603050405020304" pitchFamily="18" charset="0"/>
              </a:rPr>
              <a:t>Alegătorul cu domiciliul în țară care și-a stabilit reședința în țară începând cu data de 11 aprilie 2024 își va putea exercita dreptul de vot doar în comuna, orașul, municipiul sau subdiviziunea administrativ – teritorială a municipiului în care îți are domiciliul.</a:t>
            </a:r>
            <a:endParaRPr lang="ro-RO" sz="1600" dirty="0">
              <a:solidFill>
                <a:schemeClr val="accent1">
                  <a:lumMod val="50000"/>
                </a:schemeClr>
              </a:solidFill>
              <a:highlight>
                <a:srgbClr val="FFFFFF"/>
              </a:highlight>
            </a:endParaRPr>
          </a:p>
          <a:p>
            <a:pPr algn="just">
              <a:lnSpc>
                <a:spcPct val="125000"/>
              </a:lnSpc>
              <a:spcBef>
                <a:spcPct val="0"/>
              </a:spcBef>
              <a:spcAft>
                <a:spcPts val="800"/>
              </a:spcAft>
              <a:buNone/>
              <a:defRPr/>
            </a:pPr>
            <a:endParaRPr lang="ro-RO" altLang="ro-RO" sz="1600" u="sng" dirty="0">
              <a:solidFill>
                <a:schemeClr val="accent1">
                  <a:lumMod val="50000"/>
                </a:schemeClr>
              </a:solidFill>
              <a:highlight>
                <a:srgbClr val="FFFFFF"/>
              </a:highlight>
            </a:endParaRPr>
          </a:p>
          <a:p>
            <a:pPr algn="just">
              <a:lnSpc>
                <a:spcPct val="125000"/>
              </a:lnSpc>
              <a:spcBef>
                <a:spcPct val="0"/>
              </a:spcBef>
              <a:spcAft>
                <a:spcPts val="800"/>
              </a:spcAft>
              <a:buNone/>
              <a:defRPr/>
            </a:pPr>
            <a:endParaRPr lang="ro-RO" altLang="ro-RO" sz="1600" b="1" u="sng" dirty="0">
              <a:solidFill>
                <a:srgbClr val="19194D"/>
              </a:solidFill>
            </a:endParaRPr>
          </a:p>
        </p:txBody>
      </p:sp>
      <p:pic>
        <p:nvPicPr>
          <p:cNvPr id="173060" name="Picture 2">
            <a:extLst>
              <a:ext uri="{FF2B5EF4-FFF2-40B4-BE49-F238E27FC236}">
                <a16:creationId xmlns:a16="http://schemas.microsoft.com/office/drawing/2014/main" id="{65E2FB82-C055-6F78-A5CC-2777FE5B07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Box 2">
            <a:extLst>
              <a:ext uri="{FF2B5EF4-FFF2-40B4-BE49-F238E27FC236}">
                <a16:creationId xmlns:a16="http://schemas.microsoft.com/office/drawing/2014/main" id="{61417C30-B3E2-779E-1605-3D57B7145837}"/>
              </a:ext>
            </a:extLst>
          </p:cNvPr>
          <p:cNvSpPr txBox="1">
            <a:spLocks noChangeArrowheads="1"/>
          </p:cNvSpPr>
          <p:nvPr/>
        </p:nvSpPr>
        <p:spPr bwMode="auto">
          <a:xfrm>
            <a:off x="1992313" y="476250"/>
            <a:ext cx="84963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o-RO" altLang="ro-RO" sz="2800" b="1">
                <a:solidFill>
                  <a:srgbClr val="203864"/>
                </a:solidFill>
                <a:latin typeface="Arial" panose="020B0604020202020204" pitchFamily="34" charset="0"/>
                <a:cs typeface="Arial" panose="020B0604020202020204" pitchFamily="34" charset="0"/>
              </a:rPr>
              <a:t>DESFĂŞURAREA VOTĂRII</a:t>
            </a:r>
            <a:endParaRPr lang="en-US" altLang="ro-RO" sz="2800" b="1">
              <a:solidFill>
                <a:srgbClr val="203864"/>
              </a:solidFill>
              <a:latin typeface="Arial" panose="020B0604020202020204" pitchFamily="34" charset="0"/>
              <a:cs typeface="Arial" panose="020B0604020202020204" pitchFamily="34" charset="0"/>
            </a:endParaRPr>
          </a:p>
          <a:p>
            <a:pPr algn="ctr" eaLnBrk="1" hangingPunct="1"/>
            <a:r>
              <a:rPr lang="ro-RO" altLang="ro-RO">
                <a:solidFill>
                  <a:srgbClr val="203864"/>
                </a:solidFill>
                <a:latin typeface="Arial" panose="020B0604020202020204" pitchFamily="34" charset="0"/>
                <a:cs typeface="Arial" panose="020B0604020202020204" pitchFamily="34" charset="0"/>
              </a:rPr>
              <a:t>Intervalul orar 7</a:t>
            </a:r>
            <a:r>
              <a:rPr lang="ro-RO" altLang="ro-RO" baseline="30000">
                <a:solidFill>
                  <a:srgbClr val="203864"/>
                </a:solidFill>
                <a:latin typeface="Arial" panose="020B0604020202020204" pitchFamily="34" charset="0"/>
                <a:cs typeface="Arial" panose="020B0604020202020204" pitchFamily="34" charset="0"/>
              </a:rPr>
              <a:t>00</a:t>
            </a:r>
            <a:r>
              <a:rPr lang="ro-RO" altLang="ro-RO">
                <a:solidFill>
                  <a:srgbClr val="203864"/>
                </a:solidFill>
                <a:latin typeface="Arial" panose="020B0604020202020204" pitchFamily="34" charset="0"/>
                <a:cs typeface="Arial" panose="020B0604020202020204" pitchFamily="34" charset="0"/>
              </a:rPr>
              <a:t>-22</a:t>
            </a:r>
            <a:r>
              <a:rPr lang="ro-RO" altLang="ro-RO" baseline="30000">
                <a:solidFill>
                  <a:srgbClr val="203864"/>
                </a:solidFill>
                <a:latin typeface="Arial" panose="020B0604020202020204" pitchFamily="34" charset="0"/>
                <a:cs typeface="Arial" panose="020B0604020202020204" pitchFamily="34" charset="0"/>
              </a:rPr>
              <a:t>.00</a:t>
            </a:r>
            <a:br>
              <a:rPr lang="ro-RO" altLang="ro-RO">
                <a:solidFill>
                  <a:srgbClr val="203864"/>
                </a:solidFill>
                <a:latin typeface="Arial" panose="020B0604020202020204" pitchFamily="34" charset="0"/>
                <a:cs typeface="Arial" panose="020B0604020202020204" pitchFamily="34" charset="0"/>
              </a:rPr>
            </a:br>
            <a:r>
              <a:rPr lang="ro-RO" altLang="ro-RO" sz="1200" i="1">
                <a:solidFill>
                  <a:srgbClr val="203864"/>
                </a:solidFill>
                <a:latin typeface="Arial" panose="020B0604020202020204" pitchFamily="34" charset="0"/>
                <a:cs typeface="Arial" panose="020B0604020202020204" pitchFamily="34" charset="0"/>
              </a:rPr>
              <a:t>[art. 5 alin. (5), (6) și (9), art. 13 alin. (1) – (2) și (6), art. 46 alin. (1) și (2) din Legea nr. 33/2007, art. 46 alin. (4) din Legea nr. 33/2007]</a:t>
            </a:r>
            <a:endParaRPr lang="ro-RO" altLang="ro-RO" sz="1200">
              <a:solidFill>
                <a:srgbClr val="203864"/>
              </a:solidFill>
              <a:latin typeface="Arial" panose="020B0604020202020204" pitchFamily="34" charset="0"/>
              <a:cs typeface="Arial" panose="020B0604020202020204" pitchFamily="34" charset="0"/>
            </a:endParaRPr>
          </a:p>
          <a:p>
            <a:pPr algn="ctr" eaLnBrk="1" hangingPunct="1"/>
            <a:endParaRPr lang="ro-RO" altLang="ro-RO" sz="1200" i="1">
              <a:solidFill>
                <a:srgbClr val="203864"/>
              </a:solidFill>
              <a:latin typeface="Times New Roman" panose="02020603050405020304" pitchFamily="18" charset="0"/>
              <a:cs typeface="Times New Roman" panose="02020603050405020304" pitchFamily="18" charset="0"/>
            </a:endParaRPr>
          </a:p>
          <a:p>
            <a:pPr algn="ctr" eaLnBrk="1" hangingPunct="1"/>
            <a:endParaRPr lang="ro-RO" altLang="ro-RO" sz="1600">
              <a:solidFill>
                <a:srgbClr val="203864"/>
              </a:solidFill>
              <a:latin typeface="Arial" panose="020B0604020202020204" pitchFamily="34" charset="0"/>
              <a:cs typeface="Arial" panose="020B0604020202020204" pitchFamily="34" charset="0"/>
            </a:endParaRPr>
          </a:p>
        </p:txBody>
      </p:sp>
      <p:sp>
        <p:nvSpPr>
          <p:cNvPr id="126980" name="TextBox 8">
            <a:extLst>
              <a:ext uri="{FF2B5EF4-FFF2-40B4-BE49-F238E27FC236}">
                <a16:creationId xmlns:a16="http://schemas.microsoft.com/office/drawing/2014/main" id="{206D3F02-9AE1-FBFB-BD87-C1ED2C41B739}"/>
              </a:ext>
            </a:extLst>
          </p:cNvPr>
          <p:cNvSpPr txBox="1">
            <a:spLocks noChangeArrowheads="1"/>
          </p:cNvSpPr>
          <p:nvPr/>
        </p:nvSpPr>
        <p:spPr bwMode="auto">
          <a:xfrm>
            <a:off x="1992314" y="1707243"/>
            <a:ext cx="8280151" cy="458196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25000"/>
              </a:lnSpc>
              <a:spcBef>
                <a:spcPct val="0"/>
              </a:spcBef>
              <a:spcAft>
                <a:spcPts val="800"/>
              </a:spcAft>
              <a:buNone/>
              <a:defRPr/>
            </a:pPr>
            <a:r>
              <a:rPr lang="ro-RO" altLang="ro-RO" sz="1600" b="1" u="sng" dirty="0">
                <a:solidFill>
                  <a:srgbClr val="19194D"/>
                </a:solidFill>
              </a:rPr>
              <a:t>UNDE SE EXERCITĂ DREPTUL DE VOT </a:t>
            </a:r>
            <a:r>
              <a:rPr lang="ro-RO" altLang="ro-RO" sz="1600" dirty="0">
                <a:solidFill>
                  <a:srgbClr val="19194D"/>
                </a:solidFill>
              </a:rPr>
              <a:t>la a</a:t>
            </a:r>
            <a:r>
              <a:rPr lang="ro-RO" sz="1600" dirty="0">
                <a:solidFill>
                  <a:schemeClr val="accent1">
                    <a:lumMod val="50000"/>
                  </a:schemeClr>
                </a:solidFill>
                <a:highlight>
                  <a:srgbClr val="FFFFFF"/>
                </a:highlight>
              </a:rPr>
              <a:t>legerile pentru membrii din România în Parlamentul European din anul 2024:</a:t>
            </a:r>
          </a:p>
          <a:p>
            <a:pPr marL="342900" indent="-342900" algn="just">
              <a:lnSpc>
                <a:spcPct val="125000"/>
              </a:lnSpc>
              <a:buSzPts val="1200"/>
              <a:buFont typeface="Wingdings" panose="05000000000000000000" pitchFamily="2" charset="2"/>
              <a:buChar char=""/>
              <a:tabLst>
                <a:tab pos="180340" algn="l"/>
              </a:tabLst>
              <a:defRPr/>
            </a:pPr>
            <a:r>
              <a:rPr lang="ro-RO" sz="1400" i="1" dirty="0">
                <a:solidFill>
                  <a:schemeClr val="accent1">
                    <a:lumMod val="50000"/>
                  </a:schemeClr>
                </a:solidFill>
                <a:ea typeface="Times New Roman" panose="02020603050405020304" pitchFamily="18" charset="0"/>
              </a:rPr>
              <a:t>Membrii biroului electoral</a:t>
            </a:r>
            <a:r>
              <a:rPr lang="ro-RO" sz="1400" dirty="0">
                <a:solidFill>
                  <a:schemeClr val="accent1">
                    <a:lumMod val="50000"/>
                  </a:schemeClr>
                </a:solidFill>
                <a:ea typeface="Times New Roman" panose="02020603050405020304" pitchFamily="18" charset="0"/>
              </a:rPr>
              <a:t> al </a:t>
            </a:r>
            <a:r>
              <a:rPr lang="ro-RO" sz="1400" dirty="0" err="1">
                <a:solidFill>
                  <a:schemeClr val="accent1">
                    <a:lumMod val="50000"/>
                  </a:schemeClr>
                </a:solidFill>
                <a:ea typeface="Times New Roman" panose="02020603050405020304" pitchFamily="18" charset="0"/>
              </a:rPr>
              <a:t>secţiei</a:t>
            </a:r>
            <a:r>
              <a:rPr lang="ro-RO" sz="1400" dirty="0">
                <a:solidFill>
                  <a:schemeClr val="accent1">
                    <a:lumMod val="50000"/>
                  </a:schemeClr>
                </a:solidFill>
                <a:ea typeface="Times New Roman" panose="02020603050405020304" pitchFamily="18" charset="0"/>
              </a:rPr>
              <a:t> de votare </a:t>
            </a:r>
            <a:r>
              <a:rPr lang="ro-RO" sz="1400" dirty="0" err="1">
                <a:solidFill>
                  <a:schemeClr val="accent1">
                    <a:lumMod val="50000"/>
                  </a:schemeClr>
                </a:solidFill>
                <a:ea typeface="Times New Roman" panose="02020603050405020304" pitchFamily="18" charset="0"/>
              </a:rPr>
              <a:t>şi</a:t>
            </a:r>
            <a:r>
              <a:rPr lang="ro-RO" sz="1400" dirty="0">
                <a:solidFill>
                  <a:schemeClr val="accent1">
                    <a:lumMod val="50000"/>
                  </a:schemeClr>
                </a:solidFill>
                <a:ea typeface="Times New Roman" panose="02020603050405020304" pitchFamily="18" charset="0"/>
              </a:rPr>
              <a:t> </a:t>
            </a:r>
            <a:r>
              <a:rPr lang="ro-RO" sz="1400" i="1" dirty="0">
                <a:solidFill>
                  <a:schemeClr val="accent1">
                    <a:lumMod val="50000"/>
                  </a:schemeClr>
                </a:solidFill>
                <a:ea typeface="Times New Roman" panose="02020603050405020304" pitchFamily="18" charset="0"/>
              </a:rPr>
              <a:t>persoanele însărcinate cu menținerea ordinii</a:t>
            </a:r>
            <a:r>
              <a:rPr lang="ro-RO" sz="1400" dirty="0">
                <a:solidFill>
                  <a:schemeClr val="accent1">
                    <a:lumMod val="50000"/>
                  </a:schemeClr>
                </a:solidFill>
                <a:ea typeface="Times New Roman" panose="02020603050405020304" pitchFamily="18" charset="0"/>
              </a:rPr>
              <a:t> votează la secția de votare unde </a:t>
            </a:r>
            <a:r>
              <a:rPr lang="ro-RO" sz="1400" dirty="0" err="1">
                <a:solidFill>
                  <a:schemeClr val="accent1">
                    <a:lumMod val="50000"/>
                  </a:schemeClr>
                </a:solidFill>
                <a:ea typeface="Times New Roman" panose="02020603050405020304" pitchFamily="18" charset="0"/>
              </a:rPr>
              <a:t>îşi</a:t>
            </a:r>
            <a:r>
              <a:rPr lang="ro-RO" sz="1400" dirty="0">
                <a:solidFill>
                  <a:schemeClr val="accent1">
                    <a:lumMod val="50000"/>
                  </a:schemeClr>
                </a:solidFill>
                <a:ea typeface="Times New Roman" panose="02020603050405020304" pitchFamily="18" charset="0"/>
              </a:rPr>
              <a:t> </a:t>
            </a:r>
            <a:r>
              <a:rPr lang="ro-RO" sz="1400" dirty="0" err="1">
                <a:solidFill>
                  <a:schemeClr val="accent1">
                    <a:lumMod val="50000"/>
                  </a:schemeClr>
                </a:solidFill>
                <a:ea typeface="Times New Roman" panose="02020603050405020304" pitchFamily="18" charset="0"/>
              </a:rPr>
              <a:t>desfăşoară</a:t>
            </a:r>
            <a:r>
              <a:rPr lang="ro-RO" sz="1400" dirty="0">
                <a:solidFill>
                  <a:schemeClr val="accent1">
                    <a:lumMod val="50000"/>
                  </a:schemeClr>
                </a:solidFill>
                <a:ea typeface="Times New Roman" panose="02020603050405020304" pitchFamily="18" charset="0"/>
              </a:rPr>
              <a:t> activitatea </a:t>
            </a:r>
            <a:r>
              <a:rPr lang="ro-RO" sz="1400" dirty="0" err="1">
                <a:solidFill>
                  <a:schemeClr val="accent1">
                    <a:lumMod val="50000"/>
                  </a:schemeClr>
                </a:solidFill>
                <a:ea typeface="Times New Roman" panose="02020603050405020304" pitchFamily="18" charset="0"/>
              </a:rPr>
              <a:t>şi</a:t>
            </a:r>
            <a:r>
              <a:rPr lang="ro-RO" sz="1400" dirty="0">
                <a:solidFill>
                  <a:schemeClr val="accent1">
                    <a:lumMod val="50000"/>
                  </a:schemeClr>
                </a:solidFill>
                <a:ea typeface="Times New Roman" panose="02020603050405020304" pitchFamily="18" charset="0"/>
              </a:rPr>
              <a:t> vor fi înscriși în lista electorală suplimentară, în cazul în care nu sunt deja </a:t>
            </a:r>
            <a:r>
              <a:rPr lang="ro-RO" sz="1400" dirty="0" err="1">
                <a:solidFill>
                  <a:schemeClr val="accent1">
                    <a:lumMod val="50000"/>
                  </a:schemeClr>
                </a:solidFill>
                <a:ea typeface="Times New Roman" panose="02020603050405020304" pitchFamily="18" charset="0"/>
              </a:rPr>
              <a:t>înscrişi</a:t>
            </a:r>
            <a:r>
              <a:rPr lang="ro-RO" sz="1400" dirty="0">
                <a:solidFill>
                  <a:schemeClr val="accent1">
                    <a:lumMod val="50000"/>
                  </a:schemeClr>
                </a:solidFill>
                <a:ea typeface="Times New Roman" panose="02020603050405020304" pitchFamily="18" charset="0"/>
              </a:rPr>
              <a:t> în lista electorală permanentă a acesteia.</a:t>
            </a:r>
          </a:p>
          <a:p>
            <a:pPr marL="342900" indent="-342900" algn="just">
              <a:lnSpc>
                <a:spcPct val="125000"/>
              </a:lnSpc>
              <a:buSzPts val="1200"/>
              <a:buFont typeface="Wingdings" panose="05000000000000000000" pitchFamily="2" charset="2"/>
              <a:buChar char=""/>
              <a:tabLst>
                <a:tab pos="180340" algn="l"/>
              </a:tabLst>
              <a:defRPr/>
            </a:pPr>
            <a:r>
              <a:rPr lang="ro-RO" sz="1400" i="1" dirty="0">
                <a:solidFill>
                  <a:schemeClr val="accent1">
                    <a:lumMod val="50000"/>
                  </a:schemeClr>
                </a:solidFill>
                <a:ea typeface="Times New Roman" panose="02020603050405020304" pitchFamily="18" charset="0"/>
              </a:rPr>
              <a:t>Operatorul de calculator</a:t>
            </a:r>
            <a:r>
              <a:rPr lang="ro-RO" sz="1400" dirty="0">
                <a:solidFill>
                  <a:schemeClr val="accent1">
                    <a:lumMod val="50000"/>
                  </a:schemeClr>
                </a:solidFill>
                <a:ea typeface="Times New Roman" panose="02020603050405020304" pitchFamily="18" charset="0"/>
              </a:rPr>
              <a:t> votează la secția de votare unde </a:t>
            </a:r>
            <a:r>
              <a:rPr lang="ro-RO" sz="1400" dirty="0" err="1">
                <a:solidFill>
                  <a:schemeClr val="accent1">
                    <a:lumMod val="50000"/>
                  </a:schemeClr>
                </a:solidFill>
                <a:ea typeface="Times New Roman" panose="02020603050405020304" pitchFamily="18" charset="0"/>
              </a:rPr>
              <a:t>îşi</a:t>
            </a:r>
            <a:r>
              <a:rPr lang="ro-RO" sz="1400" dirty="0">
                <a:solidFill>
                  <a:schemeClr val="accent1">
                    <a:lumMod val="50000"/>
                  </a:schemeClr>
                </a:solidFill>
                <a:ea typeface="Times New Roman" panose="02020603050405020304" pitchFamily="18" charset="0"/>
              </a:rPr>
              <a:t> </a:t>
            </a:r>
            <a:r>
              <a:rPr lang="ro-RO" sz="1400" dirty="0" err="1">
                <a:solidFill>
                  <a:schemeClr val="accent1">
                    <a:lumMod val="50000"/>
                  </a:schemeClr>
                </a:solidFill>
                <a:ea typeface="Times New Roman" panose="02020603050405020304" pitchFamily="18" charset="0"/>
              </a:rPr>
              <a:t>desfăşoară</a:t>
            </a:r>
            <a:r>
              <a:rPr lang="ro-RO" sz="1400" dirty="0">
                <a:solidFill>
                  <a:schemeClr val="accent1">
                    <a:lumMod val="50000"/>
                  </a:schemeClr>
                </a:solidFill>
                <a:ea typeface="Times New Roman" panose="02020603050405020304" pitchFamily="18" charset="0"/>
              </a:rPr>
              <a:t> activitatea, fiind înscris în lista electorală suplimentară, în cazul în care nu este deja înscris în lista electorală permanentă a acesteia.</a:t>
            </a:r>
          </a:p>
          <a:p>
            <a:pPr marL="180340" algn="just">
              <a:lnSpc>
                <a:spcPct val="125000"/>
              </a:lnSpc>
              <a:spcAft>
                <a:spcPts val="800"/>
              </a:spcAft>
              <a:tabLst>
                <a:tab pos="180340" algn="l"/>
              </a:tabLst>
              <a:defRPr/>
            </a:pPr>
            <a:endParaRPr lang="ro-RO" sz="1400" dirty="0">
              <a:solidFill>
                <a:schemeClr val="accent1">
                  <a:lumMod val="50000"/>
                </a:schemeClr>
              </a:solidFill>
              <a:ea typeface="Times New Roman" panose="02020603050405020304" pitchFamily="18" charset="0"/>
            </a:endParaRPr>
          </a:p>
          <a:p>
            <a:pPr algn="just">
              <a:lnSpc>
                <a:spcPct val="125000"/>
              </a:lnSpc>
              <a:spcAft>
                <a:spcPts val="800"/>
              </a:spcAft>
              <a:tabLst>
                <a:tab pos="180340" algn="l"/>
              </a:tabLst>
              <a:defRPr/>
            </a:pPr>
            <a:r>
              <a:rPr lang="ro-RO" sz="1400" b="1" dirty="0">
                <a:solidFill>
                  <a:schemeClr val="accent1">
                    <a:lumMod val="50000"/>
                  </a:schemeClr>
                </a:solidFill>
                <a:ea typeface="Times New Roman" panose="02020603050405020304" pitchFamily="18" charset="0"/>
              </a:rPr>
              <a:t>ATENȚIE! </a:t>
            </a:r>
            <a:endParaRPr lang="ro-RO" sz="1400" dirty="0">
              <a:solidFill>
                <a:schemeClr val="accent1">
                  <a:lumMod val="50000"/>
                </a:schemeClr>
              </a:solidFill>
              <a:ea typeface="Times New Roman" panose="02020603050405020304" pitchFamily="18" charset="0"/>
            </a:endParaRPr>
          </a:p>
          <a:p>
            <a:pPr algn="just">
              <a:lnSpc>
                <a:spcPct val="125000"/>
              </a:lnSpc>
              <a:spcAft>
                <a:spcPts val="800"/>
              </a:spcAft>
              <a:defRPr/>
            </a:pPr>
            <a:r>
              <a:rPr lang="ro-RO" sz="1400" dirty="0">
                <a:solidFill>
                  <a:schemeClr val="accent1">
                    <a:lumMod val="50000"/>
                  </a:schemeClr>
                </a:solidFill>
                <a:ea typeface="Times New Roman" panose="02020603050405020304" pitchFamily="18" charset="0"/>
              </a:rPr>
              <a:t>Alegătorii arondați la o secție de votare nu își pot exercita dreptul de vot</a:t>
            </a:r>
            <a:r>
              <a:rPr lang="ro-RO" sz="1400" b="1" dirty="0">
                <a:solidFill>
                  <a:schemeClr val="accent1">
                    <a:lumMod val="50000"/>
                  </a:schemeClr>
                </a:solidFill>
                <a:ea typeface="Times New Roman" panose="02020603050405020304" pitchFamily="18" charset="0"/>
              </a:rPr>
              <a:t> la o altă </a:t>
            </a:r>
            <a:r>
              <a:rPr lang="ro-RO" sz="1400" b="1" dirty="0" err="1">
                <a:solidFill>
                  <a:schemeClr val="accent1">
                    <a:lumMod val="50000"/>
                  </a:schemeClr>
                </a:solidFill>
                <a:ea typeface="Times New Roman" panose="02020603050405020304" pitchFamily="18" charset="0"/>
              </a:rPr>
              <a:t>secţie</a:t>
            </a:r>
            <a:r>
              <a:rPr lang="ro-RO" sz="1400" b="1" dirty="0">
                <a:solidFill>
                  <a:schemeClr val="accent1">
                    <a:lumMod val="50000"/>
                  </a:schemeClr>
                </a:solidFill>
                <a:ea typeface="Times New Roman" panose="02020603050405020304" pitchFamily="18" charset="0"/>
              </a:rPr>
              <a:t> de votare din aceeași unitate administrativ-teritorială.</a:t>
            </a:r>
            <a:r>
              <a:rPr lang="ro-RO" sz="1400" i="1" dirty="0">
                <a:solidFill>
                  <a:schemeClr val="accent1">
                    <a:lumMod val="50000"/>
                  </a:schemeClr>
                </a:solidFill>
                <a:ea typeface="Times New Roman" panose="02020603050405020304" pitchFamily="18" charset="0"/>
              </a:rPr>
              <a:t> </a:t>
            </a:r>
            <a:endParaRPr lang="ro-RO" sz="1400" dirty="0">
              <a:solidFill>
                <a:schemeClr val="accent1">
                  <a:lumMod val="50000"/>
                </a:schemeClr>
              </a:solidFill>
              <a:ea typeface="Times New Roman" panose="02020603050405020304" pitchFamily="18" charset="0"/>
            </a:endParaRPr>
          </a:p>
          <a:p>
            <a:pPr algn="just">
              <a:lnSpc>
                <a:spcPct val="125000"/>
              </a:lnSpc>
              <a:spcAft>
                <a:spcPts val="800"/>
              </a:spcAft>
              <a:defRPr/>
            </a:pPr>
            <a:r>
              <a:rPr lang="ro-RO" sz="1400" dirty="0">
                <a:solidFill>
                  <a:schemeClr val="accent1">
                    <a:lumMod val="50000"/>
                  </a:schemeClr>
                </a:solidFill>
                <a:ea typeface="Times New Roman" panose="02020603050405020304" pitchFamily="18" charset="0"/>
              </a:rPr>
              <a:t>Președintele biroului electoral al secției de votare va îndruma alegătorul să voteze la secția de votare la care este arondat.</a:t>
            </a:r>
            <a:r>
              <a:rPr lang="ro-RO" sz="1400" i="1" dirty="0">
                <a:solidFill>
                  <a:schemeClr val="accent1">
                    <a:lumMod val="50000"/>
                  </a:schemeClr>
                </a:solidFill>
                <a:ea typeface="Times New Roman" panose="02020603050405020304" pitchFamily="18" charset="0"/>
              </a:rPr>
              <a:t> </a:t>
            </a:r>
            <a:endParaRPr lang="ro-RO" sz="1400" dirty="0">
              <a:solidFill>
                <a:schemeClr val="accent1">
                  <a:lumMod val="50000"/>
                </a:schemeClr>
              </a:solidFill>
              <a:ea typeface="Times New Roman" panose="02020603050405020304" pitchFamily="18" charset="0"/>
            </a:endParaRPr>
          </a:p>
        </p:txBody>
      </p:sp>
      <p:pic>
        <p:nvPicPr>
          <p:cNvPr id="175108" name="Picture 2">
            <a:extLst>
              <a:ext uri="{FF2B5EF4-FFF2-40B4-BE49-F238E27FC236}">
                <a16:creationId xmlns:a16="http://schemas.microsoft.com/office/drawing/2014/main" id="{47A9C627-C64A-9ABF-BA19-E90F896280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
            <a:extLst>
              <a:ext uri="{FF2B5EF4-FFF2-40B4-BE49-F238E27FC236}">
                <a16:creationId xmlns:a16="http://schemas.microsoft.com/office/drawing/2014/main" id="{D445CD39-1C33-26C7-4CD1-290203F32F29}"/>
              </a:ext>
            </a:extLst>
          </p:cNvPr>
          <p:cNvSpPr>
            <a:spLocks noChangeArrowheads="1"/>
          </p:cNvSpPr>
          <p:nvPr/>
        </p:nvSpPr>
        <p:spPr bwMode="auto">
          <a:xfrm>
            <a:off x="2209800" y="500064"/>
            <a:ext cx="7843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3600" b="1">
                <a:solidFill>
                  <a:srgbClr val="203864"/>
                </a:solidFill>
                <a:latin typeface="Arial" panose="020B0604020202020204" pitchFamily="34" charset="0"/>
                <a:cs typeface="Arial" panose="020B0604020202020204" pitchFamily="34" charset="0"/>
              </a:rPr>
              <a:t>ALEGĂTORII</a:t>
            </a:r>
          </a:p>
        </p:txBody>
      </p:sp>
      <p:sp>
        <p:nvSpPr>
          <p:cNvPr id="10243" name="Rectangle 2">
            <a:extLst>
              <a:ext uri="{FF2B5EF4-FFF2-40B4-BE49-F238E27FC236}">
                <a16:creationId xmlns:a16="http://schemas.microsoft.com/office/drawing/2014/main" id="{103BC1F3-BBF4-063F-2998-CA88B1182A60}"/>
              </a:ext>
            </a:extLst>
          </p:cNvPr>
          <p:cNvSpPr>
            <a:spLocks noChangeArrowheads="1"/>
          </p:cNvSpPr>
          <p:nvPr/>
        </p:nvSpPr>
        <p:spPr bwMode="auto">
          <a:xfrm>
            <a:off x="1778000" y="2116138"/>
            <a:ext cx="8496300" cy="646112"/>
          </a:xfrm>
          <a:prstGeom prst="rect">
            <a:avLst/>
          </a:prstGeom>
          <a:noFill/>
          <a:ln>
            <a:noFill/>
          </a:ln>
        </p:spPr>
        <p:txBody>
          <a:bodyPr>
            <a:spAutoFit/>
          </a:bodyPr>
          <a:lstStyle>
            <a:lvl1pPr marL="714375" indent="-7143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just">
              <a:spcBef>
                <a:spcPct val="0"/>
              </a:spcBef>
              <a:buNone/>
              <a:defRPr/>
            </a:pPr>
            <a:endParaRPr lang="ro-RO" altLang="en-US" sz="1800" b="1" dirty="0">
              <a:solidFill>
                <a:srgbClr val="19194D"/>
              </a:solidFill>
            </a:endParaRPr>
          </a:p>
          <a:p>
            <a:pPr algn="just">
              <a:spcBef>
                <a:spcPct val="0"/>
              </a:spcBef>
              <a:buFont typeface="Wingdings" panose="05000000000000000000" pitchFamily="2" charset="2"/>
              <a:buChar char="q"/>
              <a:defRPr/>
            </a:pPr>
            <a:endParaRPr lang="ro-RO" altLang="en-US" sz="1800" b="1" dirty="0">
              <a:solidFill>
                <a:srgbClr val="19194D"/>
              </a:solidFill>
            </a:endParaRPr>
          </a:p>
        </p:txBody>
      </p:sp>
      <p:pic>
        <p:nvPicPr>
          <p:cNvPr id="177156" name="Picture 2">
            <a:extLst>
              <a:ext uri="{FF2B5EF4-FFF2-40B4-BE49-F238E27FC236}">
                <a16:creationId xmlns:a16="http://schemas.microsoft.com/office/drawing/2014/main" id="{55321BC8-1A7D-62DA-AD7A-9FD3FB4140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38">
            <a:extLst>
              <a:ext uri="{FF2B5EF4-FFF2-40B4-BE49-F238E27FC236}">
                <a16:creationId xmlns:a16="http://schemas.microsoft.com/office/drawing/2014/main" id="{BA0EDAED-6468-5140-716C-E9B16BD47A77}"/>
              </a:ext>
            </a:extLst>
          </p:cNvPr>
          <p:cNvSpPr>
            <a:spLocks noChangeShapeType="1"/>
          </p:cNvSpPr>
          <p:nvPr/>
        </p:nvSpPr>
        <p:spPr bwMode="auto">
          <a:xfrm flipH="1">
            <a:off x="4429126" y="2762250"/>
            <a:ext cx="358775" cy="0"/>
          </a:xfrm>
          <a:prstGeom prst="line">
            <a:avLst/>
          </a:prstGeom>
          <a:noFill/>
          <a:ln w="57150">
            <a:solidFill>
              <a:schemeClr val="accent6"/>
            </a:solidFill>
            <a:round/>
            <a:headEnd/>
            <a:tailEnd type="triangle" w="med" len="med"/>
          </a:ln>
          <a:effectLst/>
        </p:spPr>
        <p:txBody>
          <a:bodyPr/>
          <a:lstStyle/>
          <a:p>
            <a:pPr>
              <a:defRPr/>
            </a:pPr>
            <a:endParaRPr lang="en-US" sz="1400" b="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21" name="Line 37">
            <a:extLst>
              <a:ext uri="{FF2B5EF4-FFF2-40B4-BE49-F238E27FC236}">
                <a16:creationId xmlns:a16="http://schemas.microsoft.com/office/drawing/2014/main" id="{190AD63A-41AF-BA09-6E3D-4DE65F1A02B6}"/>
              </a:ext>
            </a:extLst>
          </p:cNvPr>
          <p:cNvSpPr>
            <a:spLocks noChangeShapeType="1"/>
          </p:cNvSpPr>
          <p:nvPr/>
        </p:nvSpPr>
        <p:spPr bwMode="auto">
          <a:xfrm>
            <a:off x="6269039" y="2795588"/>
            <a:ext cx="358775" cy="0"/>
          </a:xfrm>
          <a:prstGeom prst="line">
            <a:avLst/>
          </a:prstGeom>
          <a:noFill/>
          <a:ln w="57150">
            <a:solidFill>
              <a:schemeClr val="accent2">
                <a:lumMod val="75000"/>
              </a:schemeClr>
            </a:solidFill>
            <a:round/>
            <a:headEnd/>
            <a:tailEnd type="triangle" w="med" len="med"/>
          </a:ln>
        </p:spPr>
        <p:txBody>
          <a:bodyPr/>
          <a:lstStyle/>
          <a:p>
            <a:pPr>
              <a:defRPr/>
            </a:pPr>
            <a:endParaRPr lang="en-US" sz="1400">
              <a:solidFill>
                <a:srgbClr val="464646">
                  <a:lumMod val="50000"/>
                </a:srgbClr>
              </a:solidFill>
              <a:latin typeface="Arial" panose="020B0604020202020204" pitchFamily="34" charset="0"/>
              <a:cs typeface="Arial" panose="020B0604020202020204" pitchFamily="34" charset="0"/>
            </a:endParaRPr>
          </a:p>
        </p:txBody>
      </p:sp>
      <p:sp>
        <p:nvSpPr>
          <p:cNvPr id="18" name="Text Box 35">
            <a:extLst>
              <a:ext uri="{FF2B5EF4-FFF2-40B4-BE49-F238E27FC236}">
                <a16:creationId xmlns:a16="http://schemas.microsoft.com/office/drawing/2014/main" id="{8D77DB5E-365E-4AC1-B7A7-53CF6A65A559}"/>
              </a:ext>
            </a:extLst>
          </p:cNvPr>
          <p:cNvSpPr txBox="1">
            <a:spLocks noChangeArrowheads="1"/>
          </p:cNvSpPr>
          <p:nvPr/>
        </p:nvSpPr>
        <p:spPr bwMode="auto">
          <a:xfrm>
            <a:off x="1825626" y="2211389"/>
            <a:ext cx="2606675" cy="1169987"/>
          </a:xfrm>
          <a:prstGeom prst="rect">
            <a:avLst/>
          </a:prstGeom>
          <a:noFill/>
          <a:ln w="38100">
            <a:solidFill>
              <a:schemeClr val="bg1">
                <a:lumMod val="50000"/>
              </a:schemeClr>
            </a:solidFill>
            <a:miter lim="800000"/>
            <a:headEnd/>
            <a:tailEnd/>
          </a:ln>
          <a:effectLst/>
        </p:spPr>
        <p:txBody>
          <a:bodyPr>
            <a:spAutoFit/>
          </a:bodyPr>
          <a:lstStyle>
            <a:lvl1pPr defTabSz="179388">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179388">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17938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179388">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179388">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179388"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179388"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179388"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179388"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0"/>
              </a:spcBef>
              <a:buFontTx/>
              <a:buNone/>
            </a:pPr>
            <a:r>
              <a:rPr lang="ro-RO" altLang="en-US" sz="1400" b="1">
                <a:solidFill>
                  <a:srgbClr val="19194D"/>
                </a:solidFill>
                <a:latin typeface="Arial" panose="020B0604020202020204" pitchFamily="34" charset="0"/>
                <a:cs typeface="Arial" panose="020B0604020202020204" pitchFamily="34" charset="0"/>
              </a:rPr>
              <a:t>	CETĂȚENII ROMÂNI </a:t>
            </a:r>
            <a:r>
              <a:rPr lang="ro-RO" altLang="en-US" sz="1400">
                <a:solidFill>
                  <a:srgbClr val="19194D"/>
                </a:solidFill>
                <a:latin typeface="Arial" panose="020B0604020202020204" pitchFamily="34" charset="0"/>
                <a:cs typeface="Arial" panose="020B0604020202020204" pitchFamily="34" charset="0"/>
              </a:rPr>
              <a:t>care au împlinit vârsta de 18 ani, inclusiv cei care împlinesc această vârstă în ziua alegerilor.</a:t>
            </a:r>
            <a:endParaRPr lang="ro-RO" altLang="en-US" sz="1200">
              <a:solidFill>
                <a:srgbClr val="19194D"/>
              </a:solidFill>
              <a:latin typeface="Arial" panose="020B0604020202020204" pitchFamily="34" charset="0"/>
              <a:cs typeface="Arial" panose="020B0604020202020204" pitchFamily="34" charset="0"/>
            </a:endParaRPr>
          </a:p>
        </p:txBody>
      </p:sp>
      <p:sp>
        <p:nvSpPr>
          <p:cNvPr id="19" name="Text Box 36">
            <a:extLst>
              <a:ext uri="{FF2B5EF4-FFF2-40B4-BE49-F238E27FC236}">
                <a16:creationId xmlns:a16="http://schemas.microsoft.com/office/drawing/2014/main" id="{0B15B296-6D39-23CF-E671-311583339D3E}"/>
              </a:ext>
            </a:extLst>
          </p:cNvPr>
          <p:cNvSpPr txBox="1">
            <a:spLocks noChangeArrowheads="1"/>
          </p:cNvSpPr>
          <p:nvPr/>
        </p:nvSpPr>
        <p:spPr bwMode="auto">
          <a:xfrm>
            <a:off x="4768850" y="2641601"/>
            <a:ext cx="1500188" cy="307975"/>
          </a:xfrm>
          <a:prstGeom prst="rect">
            <a:avLst/>
          </a:prstGeom>
          <a:noFill/>
          <a:ln w="28575">
            <a:solidFill>
              <a:sysClr val="window" lastClr="FFFFFF">
                <a:lumMod val="50000"/>
              </a:sysClr>
            </a:solidFill>
            <a:miter lim="800000"/>
            <a:headEnd/>
            <a:tailEnd/>
          </a:ln>
          <a:effectLst>
            <a:outerShdw blurRad="50800" dist="38100" dir="2700000" algn="tl" rotWithShape="0">
              <a:prstClr val="black">
                <a:alpha val="40000"/>
              </a:prstClr>
            </a:outerShdw>
          </a:effectLst>
        </p:spPr>
        <p:txBody>
          <a:bodyPr>
            <a:spAutoFit/>
          </a:bodyPr>
          <a:lstStyle/>
          <a:p>
            <a:pPr algn="ctr">
              <a:defRPr/>
            </a:pPr>
            <a:r>
              <a:rPr lang="ro-RO" sz="1400" b="1" dirty="0">
                <a:ln w="1905"/>
                <a:solidFill>
                  <a:srgbClr val="002060"/>
                </a:solidFill>
                <a:latin typeface="Arial" panose="020B0604020202020204" pitchFamily="34" charset="0"/>
                <a:ea typeface="+mj-lt"/>
                <a:cs typeface="Arial" panose="020B0604020202020204" pitchFamily="34" charset="0"/>
              </a:rPr>
              <a:t>POT VOTA</a:t>
            </a:r>
          </a:p>
        </p:txBody>
      </p:sp>
      <p:sp>
        <p:nvSpPr>
          <p:cNvPr id="22" name="Text Box 35">
            <a:extLst>
              <a:ext uri="{FF2B5EF4-FFF2-40B4-BE49-F238E27FC236}">
                <a16:creationId xmlns:a16="http://schemas.microsoft.com/office/drawing/2014/main" id="{4B5E813D-1ACA-1F75-529D-85802E2292ED}"/>
              </a:ext>
            </a:extLst>
          </p:cNvPr>
          <p:cNvSpPr txBox="1">
            <a:spLocks noChangeArrowheads="1"/>
          </p:cNvSpPr>
          <p:nvPr/>
        </p:nvSpPr>
        <p:spPr bwMode="auto">
          <a:xfrm>
            <a:off x="6651626" y="2047875"/>
            <a:ext cx="3871913" cy="1892300"/>
          </a:xfrm>
          <a:prstGeom prst="rect">
            <a:avLst/>
          </a:prstGeom>
          <a:noFill/>
          <a:ln w="38100">
            <a:solidFill>
              <a:schemeClr val="bg1">
                <a:lumMod val="50000"/>
              </a:schemeClr>
            </a:solidFill>
            <a:miter lim="800000"/>
            <a:headEnd/>
            <a:tailEnd/>
          </a:ln>
          <a:effectLst/>
        </p:spPr>
        <p:txBody>
          <a:bodyPr>
            <a:spAutoFit/>
          </a:bodyPr>
          <a:lstStyle>
            <a:lvl1pPr defTabSz="179388">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179388">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17938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179388">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179388">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179388"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179388"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179388"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179388"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0"/>
              </a:spcBef>
              <a:buFontTx/>
              <a:buNone/>
            </a:pPr>
            <a:r>
              <a:rPr lang="ro-RO" altLang="en-US" sz="1400" b="1">
                <a:solidFill>
                  <a:srgbClr val="002060"/>
                </a:solidFill>
                <a:latin typeface="Arial" panose="020B0604020202020204" pitchFamily="34" charset="0"/>
                <a:cs typeface="Arial" panose="020B0604020202020204" pitchFamily="34" charset="0"/>
              </a:rPr>
              <a:t>	CETĂȚENII UNIUNII EUROPENE </a:t>
            </a:r>
          </a:p>
          <a:p>
            <a:pPr algn="just" eaLnBrk="1" hangingPunct="1">
              <a:lnSpc>
                <a:spcPct val="100000"/>
              </a:lnSpc>
              <a:spcBef>
                <a:spcPct val="0"/>
              </a:spcBef>
              <a:buFontTx/>
              <a:buNone/>
            </a:pPr>
            <a:r>
              <a:rPr lang="ro-RO" altLang="en-US" sz="1400">
                <a:solidFill>
                  <a:srgbClr val="002060"/>
                </a:solidFill>
                <a:latin typeface="Arial" panose="020B0604020202020204" pitchFamily="34" charset="0"/>
                <a:cs typeface="Arial" panose="020B0604020202020204" pitchFamily="34" charset="0"/>
              </a:rPr>
              <a:t>care au domiciliul sau reședința în România au dreptul de a alege și de a fi aleși în aceleași condiții ca și cetățenii români, cu îndeplinirea prevederilor legale.</a:t>
            </a:r>
          </a:p>
          <a:p>
            <a:pPr algn="just" eaLnBrk="1" hangingPunct="1">
              <a:lnSpc>
                <a:spcPct val="100000"/>
              </a:lnSpc>
              <a:spcBef>
                <a:spcPct val="0"/>
              </a:spcBef>
              <a:buFontTx/>
              <a:buNone/>
            </a:pPr>
            <a:endParaRPr lang="ro-RO" altLang="en-US" sz="1400">
              <a:solidFill>
                <a:srgbClr val="00206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ro-RO" altLang="en-US" sz="1100" i="1">
                <a:solidFill>
                  <a:srgbClr val="002060"/>
                </a:solidFill>
                <a:latin typeface="Arial" panose="020B0604020202020204" pitchFamily="34" charset="0"/>
                <a:cs typeface="Arial" panose="020B0604020202020204" pitchFamily="34" charset="0"/>
              </a:rPr>
              <a:t>Prin cetățenii Uniunii Europene se înțelege cetățenii statelor membre ale Uniunii Europene, altele decât România.</a:t>
            </a:r>
          </a:p>
        </p:txBody>
      </p:sp>
      <p:sp>
        <p:nvSpPr>
          <p:cNvPr id="177162" name="TextBox 23">
            <a:extLst>
              <a:ext uri="{FF2B5EF4-FFF2-40B4-BE49-F238E27FC236}">
                <a16:creationId xmlns:a16="http://schemas.microsoft.com/office/drawing/2014/main" id="{2E5168A3-2B18-7271-65B4-E14B2C3135E1}"/>
              </a:ext>
            </a:extLst>
          </p:cNvPr>
          <p:cNvSpPr txBox="1">
            <a:spLocks noChangeArrowheads="1"/>
          </p:cNvSpPr>
          <p:nvPr/>
        </p:nvSpPr>
        <p:spPr bwMode="auto">
          <a:xfrm>
            <a:off x="1612901" y="4238625"/>
            <a:ext cx="89646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ro-RO" altLang="en-US" sz="1400" b="1">
                <a:solidFill>
                  <a:srgbClr val="19194D"/>
                </a:solidFill>
                <a:latin typeface="Arial" panose="020B0604020202020204" pitchFamily="34" charset="0"/>
                <a:cs typeface="Arial" panose="020B0604020202020204" pitchFamily="34" charset="0"/>
              </a:rPr>
              <a:t>Pentru alegerea consiliului local, a consiliului județean, a primarului, precum și a președintelui consiliului județean fiecare alegător are dreptul la câte un singur vot.</a:t>
            </a:r>
          </a:p>
          <a:p>
            <a:pPr algn="just" eaLnBrk="1" hangingPunct="1"/>
            <a:endParaRPr lang="ro-RO" altLang="en-US" sz="1400">
              <a:solidFill>
                <a:srgbClr val="19194D"/>
              </a:solidFill>
              <a:latin typeface="Arial" panose="020B0604020202020204" pitchFamily="34" charset="0"/>
              <a:cs typeface="Arial" panose="020B0604020202020204" pitchFamily="34" charset="0"/>
            </a:endParaRPr>
          </a:p>
        </p:txBody>
      </p:sp>
      <p:grpSp>
        <p:nvGrpSpPr>
          <p:cNvPr id="177163" name="Group 25">
            <a:extLst>
              <a:ext uri="{FF2B5EF4-FFF2-40B4-BE49-F238E27FC236}">
                <a16:creationId xmlns:a16="http://schemas.microsoft.com/office/drawing/2014/main" id="{A73847C3-B8FD-A41A-263B-5EA6D07AD638}"/>
              </a:ext>
            </a:extLst>
          </p:cNvPr>
          <p:cNvGrpSpPr>
            <a:grpSpLocks/>
          </p:cNvGrpSpPr>
          <p:nvPr/>
        </p:nvGrpSpPr>
        <p:grpSpPr bwMode="auto">
          <a:xfrm>
            <a:off x="1655764" y="5505451"/>
            <a:ext cx="8740775" cy="785813"/>
            <a:chOff x="292913" y="4297961"/>
            <a:chExt cx="8740196" cy="786177"/>
          </a:xfrm>
        </p:grpSpPr>
        <p:sp>
          <p:nvSpPr>
            <p:cNvPr id="9" name="Text Box 35">
              <a:extLst>
                <a:ext uri="{FF2B5EF4-FFF2-40B4-BE49-F238E27FC236}">
                  <a16:creationId xmlns:a16="http://schemas.microsoft.com/office/drawing/2014/main" id="{9BF41615-1F0D-720C-B82F-89F258858605}"/>
                </a:ext>
              </a:extLst>
            </p:cNvPr>
            <p:cNvSpPr txBox="1">
              <a:spLocks noChangeArrowheads="1"/>
            </p:cNvSpPr>
            <p:nvPr/>
          </p:nvSpPr>
          <p:spPr bwMode="auto">
            <a:xfrm>
              <a:off x="292913" y="4312256"/>
              <a:ext cx="2550943" cy="624176"/>
            </a:xfrm>
            <a:prstGeom prst="rect">
              <a:avLst/>
            </a:prstGeom>
            <a:noFill/>
            <a:ln w="38100">
              <a:solidFill>
                <a:sysClr val="window" lastClr="FFFFFF">
                  <a:lumMod val="50000"/>
                </a:sysClr>
              </a:solidFill>
              <a:miter lim="800000"/>
              <a:headEnd/>
              <a:tailEnd/>
            </a:ln>
            <a:effectLst/>
          </p:spPr>
          <p:txBody>
            <a:bodyPr>
              <a:spAutoFit/>
            </a:bodyPr>
            <a:lstStyle/>
            <a:p>
              <a:pPr algn="ctr">
                <a:lnSpc>
                  <a:spcPct val="130000"/>
                </a:lnSpc>
                <a:defRPr/>
              </a:pPr>
              <a:r>
                <a:rPr lang="ro-RO" sz="1400" b="1" kern="0" dirty="0">
                  <a:solidFill>
                    <a:srgbClr val="002060"/>
                  </a:solidFill>
                  <a:latin typeface="Arial" panose="020B0604020202020204" pitchFamily="34" charset="0"/>
                  <a:cs typeface="Arial" panose="020B0604020202020204" pitchFamily="34" charset="0"/>
                </a:rPr>
                <a:t>Debilii sau alienaţii  mintal, puşi sub interdicţie.</a:t>
              </a:r>
            </a:p>
          </p:txBody>
        </p:sp>
        <p:sp>
          <p:nvSpPr>
            <p:cNvPr id="177165" name="Text Box 36">
              <a:extLst>
                <a:ext uri="{FF2B5EF4-FFF2-40B4-BE49-F238E27FC236}">
                  <a16:creationId xmlns:a16="http://schemas.microsoft.com/office/drawing/2014/main" id="{09E247D9-761B-EFC6-8887-F734E0451C9A}"/>
                </a:ext>
              </a:extLst>
            </p:cNvPr>
            <p:cNvSpPr txBox="1">
              <a:spLocks noChangeArrowheads="1"/>
            </p:cNvSpPr>
            <p:nvPr/>
          </p:nvSpPr>
          <p:spPr bwMode="auto">
            <a:xfrm>
              <a:off x="5159866" y="4297961"/>
              <a:ext cx="3873243" cy="786177"/>
            </a:xfrm>
            <a:prstGeom prst="rect">
              <a:avLst/>
            </a:prstGeom>
            <a:noFill/>
            <a:ln w="28575">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10000"/>
                </a:lnSpc>
              </a:pPr>
              <a:r>
                <a:rPr lang="ro-RO" altLang="en-US" sz="1400" b="1">
                  <a:solidFill>
                    <a:srgbClr val="002060"/>
                  </a:solidFill>
                  <a:latin typeface="Arial" panose="020B0604020202020204" pitchFamily="34" charset="0"/>
                  <a:cs typeface="Arial" panose="020B0604020202020204" pitchFamily="34" charset="0"/>
                </a:rPr>
                <a:t>Persoanele cărora li s-a interzis exercitarea dreptului de a alege, pe durata stabilită prin hotărâre judecătorească definitivă.</a:t>
              </a:r>
            </a:p>
          </p:txBody>
        </p:sp>
        <p:sp>
          <p:nvSpPr>
            <p:cNvPr id="177166" name="Line 38">
              <a:extLst>
                <a:ext uri="{FF2B5EF4-FFF2-40B4-BE49-F238E27FC236}">
                  <a16:creationId xmlns:a16="http://schemas.microsoft.com/office/drawing/2014/main" id="{7A0C72D9-F610-E7F1-3AD0-EC4B48C366DC}"/>
                </a:ext>
              </a:extLst>
            </p:cNvPr>
            <p:cNvSpPr>
              <a:spLocks noChangeShapeType="1"/>
            </p:cNvSpPr>
            <p:nvPr/>
          </p:nvSpPr>
          <p:spPr bwMode="auto">
            <a:xfrm flipH="1">
              <a:off x="2852383" y="4624491"/>
              <a:ext cx="358775"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7167" name="Line 37">
              <a:extLst>
                <a:ext uri="{FF2B5EF4-FFF2-40B4-BE49-F238E27FC236}">
                  <a16:creationId xmlns:a16="http://schemas.microsoft.com/office/drawing/2014/main" id="{A321CE41-2BA7-024A-ACD8-3C1C2EF3D7E9}"/>
                </a:ext>
              </a:extLst>
            </p:cNvPr>
            <p:cNvSpPr>
              <a:spLocks noChangeShapeType="1"/>
            </p:cNvSpPr>
            <p:nvPr/>
          </p:nvSpPr>
          <p:spPr bwMode="auto">
            <a:xfrm>
              <a:off x="4768155" y="4624491"/>
              <a:ext cx="334995"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Text Box 36">
              <a:extLst>
                <a:ext uri="{FF2B5EF4-FFF2-40B4-BE49-F238E27FC236}">
                  <a16:creationId xmlns:a16="http://schemas.microsoft.com/office/drawing/2014/main" id="{65289AD6-9FAB-C480-EC4C-FAD75ADB77FA}"/>
                </a:ext>
              </a:extLst>
            </p:cNvPr>
            <p:cNvSpPr txBox="1">
              <a:spLocks noChangeArrowheads="1"/>
            </p:cNvSpPr>
            <p:nvPr/>
          </p:nvSpPr>
          <p:spPr bwMode="auto">
            <a:xfrm>
              <a:off x="3243880" y="4482196"/>
              <a:ext cx="1500089" cy="308118"/>
            </a:xfrm>
            <a:prstGeom prst="rect">
              <a:avLst/>
            </a:prstGeom>
            <a:noFill/>
            <a:ln w="28575">
              <a:solidFill>
                <a:sysClr val="window" lastClr="FFFFFF">
                  <a:lumMod val="50000"/>
                </a:sysClr>
              </a:solidFill>
              <a:miter lim="800000"/>
              <a:headEnd/>
              <a:tailEnd/>
            </a:ln>
            <a:effectLst>
              <a:outerShdw blurRad="50800" dist="38100" dir="2700000" algn="tl" rotWithShape="0">
                <a:prstClr val="black">
                  <a:alpha val="40000"/>
                </a:prstClr>
              </a:outerShdw>
            </a:effectLst>
          </p:spPr>
          <p:txBody>
            <a:bodyPr>
              <a:spAutoFit/>
            </a:bodyPr>
            <a:lstStyle/>
            <a:p>
              <a:pPr algn="ctr">
                <a:defRPr/>
              </a:pPr>
              <a:r>
                <a:rPr lang="ro-RO" sz="1400" b="1" dirty="0">
                  <a:ln w="1905"/>
                  <a:solidFill>
                    <a:srgbClr val="002060"/>
                  </a:solidFill>
                  <a:latin typeface="Arial" panose="020B0604020202020204" pitchFamily="34" charset="0"/>
                  <a:ea typeface="+mj-lt"/>
                  <a:cs typeface="Arial" panose="020B0604020202020204" pitchFamily="34" charset="0"/>
                </a:rPr>
                <a:t>NU POT VOTA</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
            <a:extLst>
              <a:ext uri="{FF2B5EF4-FFF2-40B4-BE49-F238E27FC236}">
                <a16:creationId xmlns:a16="http://schemas.microsoft.com/office/drawing/2014/main" id="{594121C3-2AD6-15F1-E802-5C6BE77CA050}"/>
              </a:ext>
            </a:extLst>
          </p:cNvPr>
          <p:cNvSpPr>
            <a:spLocks noChangeArrowheads="1"/>
          </p:cNvSpPr>
          <p:nvPr/>
        </p:nvSpPr>
        <p:spPr bwMode="auto">
          <a:xfrm>
            <a:off x="2173289" y="588964"/>
            <a:ext cx="7843837" cy="49847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80000"/>
              </a:lnSpc>
              <a:spcBef>
                <a:spcPct val="0"/>
              </a:spcBef>
              <a:buClr>
                <a:srgbClr val="FF8119"/>
              </a:buClr>
              <a:buSzPct val="70000"/>
              <a:buNone/>
              <a:defRPr/>
            </a:pPr>
            <a:r>
              <a:rPr lang="ro-RO" altLang="en-US" sz="1800" b="1" dirty="0">
                <a:solidFill>
                  <a:schemeClr val="accent1">
                    <a:lumMod val="50000"/>
                  </a:schemeClr>
                </a:solidFill>
              </a:rPr>
              <a:t>ACTE CU CARE SE POATE EXERCITA DREPTUL DE VOT</a:t>
            </a:r>
          </a:p>
          <a:p>
            <a:pPr algn="ctr">
              <a:spcBef>
                <a:spcPct val="0"/>
              </a:spcBef>
              <a:buClr>
                <a:srgbClr val="FF8119"/>
              </a:buClr>
              <a:buSzPct val="70000"/>
              <a:buNone/>
              <a:defRPr/>
            </a:pPr>
            <a:r>
              <a:rPr lang="en-US" altLang="en-US" sz="1200" i="1" dirty="0">
                <a:solidFill>
                  <a:schemeClr val="accent1">
                    <a:lumMod val="50000"/>
                  </a:schemeClr>
                </a:solidFill>
              </a:rPr>
              <a:t>[</a:t>
            </a:r>
            <a:r>
              <a:rPr lang="ro-RO" altLang="en-US" sz="1200" i="1" dirty="0">
                <a:solidFill>
                  <a:schemeClr val="accent1">
                    <a:lumMod val="50000"/>
                  </a:schemeClr>
                </a:solidFill>
              </a:rPr>
              <a:t>art. 12 alin. (5) din OUG nr. 21/2024</a:t>
            </a:r>
            <a:r>
              <a:rPr lang="da-DK" altLang="en-US" sz="1200" i="1" dirty="0">
                <a:solidFill>
                  <a:schemeClr val="accent1">
                    <a:lumMod val="50000"/>
                  </a:schemeClr>
                </a:solidFill>
                <a:ea typeface="Adobe Kaiti Std R" panose="02020400000000000000" pitchFamily="18" charset="-128"/>
              </a:rPr>
              <a:t>]</a:t>
            </a:r>
            <a:endParaRPr lang="ro-RO" altLang="en-US" sz="1200" i="1" dirty="0">
              <a:solidFill>
                <a:schemeClr val="accent1">
                  <a:lumMod val="50000"/>
                </a:schemeClr>
              </a:solidFill>
            </a:endParaRPr>
          </a:p>
        </p:txBody>
      </p:sp>
      <p:pic>
        <p:nvPicPr>
          <p:cNvPr id="179203" name="Picture 2">
            <a:extLst>
              <a:ext uri="{FF2B5EF4-FFF2-40B4-BE49-F238E27FC236}">
                <a16:creationId xmlns:a16="http://schemas.microsoft.com/office/drawing/2014/main" id="{42FEF5E3-DC32-7CE8-4563-F745ABB822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88C8B855-1579-02FA-EE30-81A2F1436EA1}"/>
              </a:ext>
            </a:extLst>
          </p:cNvPr>
          <p:cNvSpPr/>
          <p:nvPr/>
        </p:nvSpPr>
        <p:spPr>
          <a:xfrm>
            <a:off x="1816101" y="1341439"/>
            <a:ext cx="3960813" cy="5354637"/>
          </a:xfrm>
          <a:prstGeom prst="rect">
            <a:avLst/>
          </a:prstGeom>
          <a:solidFill>
            <a:schemeClr val="bg1">
              <a:lumMod val="95000"/>
            </a:schemeClr>
          </a:solidFill>
          <a:ln>
            <a:solidFill>
              <a:schemeClr val="bg1">
                <a:lumMod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002060"/>
              </a:solidFill>
              <a:latin typeface="Arial" panose="020B0604020202020204" pitchFamily="34" charset="0"/>
              <a:cs typeface="Arial" panose="020B0604020202020204" pitchFamily="34" charset="0"/>
            </a:endParaRPr>
          </a:p>
        </p:txBody>
      </p:sp>
      <p:sp>
        <p:nvSpPr>
          <p:cNvPr id="179205" name="Rectangle 9">
            <a:extLst>
              <a:ext uri="{FF2B5EF4-FFF2-40B4-BE49-F238E27FC236}">
                <a16:creationId xmlns:a16="http://schemas.microsoft.com/office/drawing/2014/main" id="{FC27FA0F-D666-FAA9-8DE0-DA9F911B50AE}"/>
              </a:ext>
            </a:extLst>
          </p:cNvPr>
          <p:cNvSpPr>
            <a:spLocks noChangeArrowheads="1"/>
          </p:cNvSpPr>
          <p:nvPr/>
        </p:nvSpPr>
        <p:spPr bwMode="auto">
          <a:xfrm>
            <a:off x="1916113" y="1341439"/>
            <a:ext cx="3784600"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o-RO" altLang="ro-RO" b="1">
                <a:solidFill>
                  <a:srgbClr val="19194D"/>
                </a:solidFill>
                <a:latin typeface="Arial" panose="020B0604020202020204" pitchFamily="34" charset="0"/>
                <a:ea typeface="Calibri" panose="020F0502020204030204" pitchFamily="34" charset="0"/>
                <a:cs typeface="Arial" panose="020B0604020202020204" pitchFamily="34" charset="0"/>
              </a:rPr>
              <a:t>CETĂŢENI ROMÂNI </a:t>
            </a:r>
          </a:p>
          <a:p>
            <a:pPr algn="just" eaLnBrk="1" hangingPunct="1"/>
            <a:r>
              <a:rPr lang="ro-RO" altLang="ro-RO">
                <a:solidFill>
                  <a:srgbClr val="19194D"/>
                </a:solidFill>
                <a:latin typeface="Arial" panose="020B0604020202020204" pitchFamily="34" charset="0"/>
                <a:ea typeface="Calibri" panose="020F0502020204030204" pitchFamily="34" charset="0"/>
                <a:cs typeface="Arial" panose="020B0604020202020204" pitchFamily="34" charset="0"/>
              </a:rPr>
              <a:t>își pot exercita dreptul de vot pe baza </a:t>
            </a:r>
            <a:r>
              <a:rPr lang="ro-RO" altLang="ro-RO" b="1">
                <a:solidFill>
                  <a:srgbClr val="19194D"/>
                </a:solidFill>
                <a:latin typeface="Arial" panose="020B0604020202020204" pitchFamily="34" charset="0"/>
                <a:ea typeface="Calibri" panose="020F0502020204030204" pitchFamily="34" charset="0"/>
                <a:cs typeface="Arial" panose="020B0604020202020204" pitchFamily="34" charset="0"/>
              </a:rPr>
              <a:t>unuia dintre următoarele acte de identitate, valabile în ziua votării:</a:t>
            </a:r>
          </a:p>
          <a:p>
            <a:pPr algn="just" eaLnBrk="1" hangingPunct="1">
              <a:buFont typeface="Wingdings" panose="05000000000000000000" pitchFamily="2" charset="2"/>
              <a:buChar char="ü"/>
            </a:pPr>
            <a:r>
              <a:rPr lang="ro-RO" altLang="ro-RO">
                <a:solidFill>
                  <a:srgbClr val="19194D"/>
                </a:solidFill>
                <a:latin typeface="Arial" panose="020B0604020202020204" pitchFamily="34" charset="0"/>
                <a:ea typeface="Calibri" panose="020F0502020204030204" pitchFamily="34" charset="0"/>
                <a:cs typeface="Arial" panose="020B0604020202020204" pitchFamily="34" charset="0"/>
              </a:rPr>
              <a:t>cartea de identitate, </a:t>
            </a:r>
          </a:p>
          <a:p>
            <a:pPr algn="just" eaLnBrk="1" hangingPunct="1">
              <a:buFont typeface="Wingdings" panose="05000000000000000000" pitchFamily="2" charset="2"/>
              <a:buChar char="ü"/>
            </a:pPr>
            <a:r>
              <a:rPr lang="ro-RO" altLang="ro-RO">
                <a:solidFill>
                  <a:srgbClr val="19194D"/>
                </a:solidFill>
                <a:latin typeface="Arial" panose="020B0604020202020204" pitchFamily="34" charset="0"/>
                <a:ea typeface="Calibri" panose="020F0502020204030204" pitchFamily="34" charset="0"/>
                <a:cs typeface="Arial" panose="020B0604020202020204" pitchFamily="34" charset="0"/>
              </a:rPr>
              <a:t>cartea electronică de identitate, </a:t>
            </a:r>
          </a:p>
          <a:p>
            <a:pPr algn="just" eaLnBrk="1" hangingPunct="1">
              <a:buFont typeface="Wingdings" panose="05000000000000000000" pitchFamily="2" charset="2"/>
              <a:buChar char="ü"/>
            </a:pPr>
            <a:r>
              <a:rPr lang="ro-RO" altLang="ro-RO">
                <a:solidFill>
                  <a:srgbClr val="19194D"/>
                </a:solidFill>
                <a:latin typeface="Arial" panose="020B0604020202020204" pitchFamily="34" charset="0"/>
                <a:ea typeface="Calibri" panose="020F0502020204030204" pitchFamily="34" charset="0"/>
                <a:cs typeface="Arial" panose="020B0604020202020204" pitchFamily="34" charset="0"/>
              </a:rPr>
              <a:t>cartea de identitate provizorie, </a:t>
            </a:r>
          </a:p>
          <a:p>
            <a:pPr algn="just" eaLnBrk="1" hangingPunct="1">
              <a:buFont typeface="Wingdings" panose="05000000000000000000" pitchFamily="2" charset="2"/>
              <a:buChar char="ü"/>
            </a:pPr>
            <a:r>
              <a:rPr lang="ro-RO" altLang="ro-RO">
                <a:solidFill>
                  <a:srgbClr val="19194D"/>
                </a:solidFill>
                <a:latin typeface="Arial" panose="020B0604020202020204" pitchFamily="34" charset="0"/>
                <a:ea typeface="Calibri" panose="020F0502020204030204" pitchFamily="34" charset="0"/>
                <a:cs typeface="Arial" panose="020B0604020202020204" pitchFamily="34" charset="0"/>
              </a:rPr>
              <a:t>buletinul de identitate,</a:t>
            </a:r>
          </a:p>
          <a:p>
            <a:pPr algn="just" eaLnBrk="1" hangingPunct="1">
              <a:buFont typeface="Wingdings" panose="05000000000000000000" pitchFamily="2" charset="2"/>
              <a:buChar char="ü"/>
            </a:pPr>
            <a:r>
              <a:rPr lang="ro-RO" altLang="ro-RO">
                <a:solidFill>
                  <a:srgbClr val="19194D"/>
                </a:solidFill>
                <a:latin typeface="Arial" panose="020B0604020202020204" pitchFamily="34" charset="0"/>
                <a:ea typeface="Calibri" panose="020F0502020204030204" pitchFamily="34" charset="0"/>
                <a:cs typeface="Arial" panose="020B0604020202020204" pitchFamily="34" charset="0"/>
              </a:rPr>
              <a:t>pașaportul diplomatic, </a:t>
            </a:r>
          </a:p>
          <a:p>
            <a:pPr algn="just" eaLnBrk="1" hangingPunct="1">
              <a:buFont typeface="Wingdings" panose="05000000000000000000" pitchFamily="2" charset="2"/>
              <a:buChar char="ü"/>
            </a:pPr>
            <a:r>
              <a:rPr lang="ro-RO" altLang="ro-RO">
                <a:solidFill>
                  <a:srgbClr val="19194D"/>
                </a:solidFill>
                <a:latin typeface="Arial" panose="020B0604020202020204" pitchFamily="34" charset="0"/>
                <a:ea typeface="Calibri" panose="020F0502020204030204" pitchFamily="34" charset="0"/>
                <a:cs typeface="Arial" panose="020B0604020202020204" pitchFamily="34" charset="0"/>
              </a:rPr>
              <a:t>pașaportul diplomatic electronic, </a:t>
            </a:r>
          </a:p>
          <a:p>
            <a:pPr algn="just" eaLnBrk="1" hangingPunct="1">
              <a:buFont typeface="Wingdings" panose="05000000000000000000" pitchFamily="2" charset="2"/>
              <a:buChar char="ü"/>
            </a:pPr>
            <a:r>
              <a:rPr lang="ro-RO" altLang="ro-RO">
                <a:solidFill>
                  <a:srgbClr val="19194D"/>
                </a:solidFill>
                <a:latin typeface="Arial" panose="020B0604020202020204" pitchFamily="34" charset="0"/>
                <a:ea typeface="Calibri" panose="020F0502020204030204" pitchFamily="34" charset="0"/>
                <a:cs typeface="Arial" panose="020B0604020202020204" pitchFamily="34" charset="0"/>
              </a:rPr>
              <a:t>pașaportul de serviciu, </a:t>
            </a:r>
          </a:p>
          <a:p>
            <a:pPr algn="just" eaLnBrk="1" hangingPunct="1">
              <a:buFont typeface="Wingdings" panose="05000000000000000000" pitchFamily="2" charset="2"/>
              <a:buChar char="ü"/>
            </a:pPr>
            <a:r>
              <a:rPr lang="ro-RO" altLang="ro-RO">
                <a:solidFill>
                  <a:srgbClr val="19194D"/>
                </a:solidFill>
                <a:latin typeface="Arial" panose="020B0604020202020204" pitchFamily="34" charset="0"/>
                <a:ea typeface="Calibri" panose="020F0502020204030204" pitchFamily="34" charset="0"/>
                <a:cs typeface="Arial" panose="020B0604020202020204" pitchFamily="34" charset="0"/>
              </a:rPr>
              <a:t>pașaportul de serviciu electronic, </a:t>
            </a:r>
          </a:p>
          <a:p>
            <a:pPr algn="just" eaLnBrk="1" hangingPunct="1">
              <a:buFont typeface="Wingdings" panose="05000000000000000000" pitchFamily="2" charset="2"/>
              <a:buChar char="ü"/>
            </a:pPr>
            <a:r>
              <a:rPr lang="ro-RO" altLang="ro-RO">
                <a:solidFill>
                  <a:srgbClr val="19194D"/>
                </a:solidFill>
                <a:latin typeface="Arial" panose="020B0604020202020204" pitchFamily="34" charset="0"/>
                <a:ea typeface="Calibri" panose="020F0502020204030204" pitchFamily="34" charset="0"/>
                <a:cs typeface="Arial" panose="020B0604020202020204" pitchFamily="34" charset="0"/>
              </a:rPr>
              <a:t>în cazul elevilor din școlile militare, carnetul de serviciu militar;</a:t>
            </a:r>
          </a:p>
          <a:p>
            <a:pPr algn="just" eaLnBrk="1" hangingPunct="1">
              <a:buFont typeface="Wingdings" panose="05000000000000000000" pitchFamily="2" charset="2"/>
              <a:buChar char="ü"/>
            </a:pPr>
            <a:r>
              <a:rPr lang="ro-RO" altLang="ro-RO">
                <a:solidFill>
                  <a:srgbClr val="19194D"/>
                </a:solidFill>
                <a:latin typeface="Arial" panose="020B0604020202020204" pitchFamily="34" charset="0"/>
                <a:ea typeface="Calibri" panose="020F0502020204030204" pitchFamily="34" charset="0"/>
                <a:cs typeface="Arial" panose="020B0604020202020204" pitchFamily="34" charset="0"/>
              </a:rPr>
              <a:t>paşaportul simplu, paşaportul simplu electronic, </a:t>
            </a:r>
          </a:p>
          <a:p>
            <a:pPr algn="just" eaLnBrk="1" hangingPunct="1">
              <a:buFont typeface="Wingdings" panose="05000000000000000000" pitchFamily="2" charset="2"/>
              <a:buChar char="ü"/>
            </a:pPr>
            <a:r>
              <a:rPr lang="ro-RO" altLang="ro-RO">
                <a:solidFill>
                  <a:srgbClr val="19194D"/>
                </a:solidFill>
                <a:latin typeface="Arial" panose="020B0604020202020204" pitchFamily="34" charset="0"/>
                <a:ea typeface="Calibri" panose="020F0502020204030204" pitchFamily="34" charset="0"/>
                <a:cs typeface="Arial" panose="020B0604020202020204" pitchFamily="34" charset="0"/>
              </a:rPr>
              <a:t>paşaportul simplu temporar, </a:t>
            </a:r>
          </a:p>
          <a:p>
            <a:pPr algn="ctr" eaLnBrk="1" hangingPunct="1"/>
            <a:r>
              <a:rPr lang="ro-RO" altLang="ro-RO" b="1">
                <a:solidFill>
                  <a:srgbClr val="19194D"/>
                </a:solidFill>
                <a:latin typeface="Arial" panose="020B0604020202020204" pitchFamily="34" charset="0"/>
                <a:ea typeface="Calibri" panose="020F0502020204030204" pitchFamily="34" charset="0"/>
                <a:cs typeface="Arial" panose="020B0604020202020204" pitchFamily="34" charset="0"/>
              </a:rPr>
              <a:t>valabile în ziua votării.</a:t>
            </a:r>
          </a:p>
        </p:txBody>
      </p:sp>
      <p:sp>
        <p:nvSpPr>
          <p:cNvPr id="12" name="Rectangle 11">
            <a:extLst>
              <a:ext uri="{FF2B5EF4-FFF2-40B4-BE49-F238E27FC236}">
                <a16:creationId xmlns:a16="http://schemas.microsoft.com/office/drawing/2014/main" id="{CB2313BF-7860-2D28-AABA-1AB26B2D7333}"/>
              </a:ext>
            </a:extLst>
          </p:cNvPr>
          <p:cNvSpPr/>
          <p:nvPr/>
        </p:nvSpPr>
        <p:spPr>
          <a:xfrm>
            <a:off x="6094414" y="3197225"/>
            <a:ext cx="4516437" cy="1365250"/>
          </a:xfrm>
          <a:prstGeom prst="rect">
            <a:avLst/>
          </a:prstGeom>
          <a:solidFill>
            <a:schemeClr val="bg1">
              <a:lumMod val="95000"/>
            </a:schemeClr>
          </a:solidFill>
          <a:ln>
            <a:solidFill>
              <a:schemeClr val="bg1">
                <a:lumMod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002060"/>
              </a:solidFill>
              <a:latin typeface="Arial" panose="020B0604020202020204" pitchFamily="34" charset="0"/>
              <a:cs typeface="Arial" panose="020B0604020202020204" pitchFamily="34" charset="0"/>
            </a:endParaRPr>
          </a:p>
        </p:txBody>
      </p:sp>
      <p:sp>
        <p:nvSpPr>
          <p:cNvPr id="179207" name="Rectangle 12">
            <a:extLst>
              <a:ext uri="{FF2B5EF4-FFF2-40B4-BE49-F238E27FC236}">
                <a16:creationId xmlns:a16="http://schemas.microsoft.com/office/drawing/2014/main" id="{444A32DE-1323-5EF1-C59C-CD0B2FB4A120}"/>
              </a:ext>
            </a:extLst>
          </p:cNvPr>
          <p:cNvSpPr>
            <a:spLocks noChangeArrowheads="1"/>
          </p:cNvSpPr>
          <p:nvPr/>
        </p:nvSpPr>
        <p:spPr bwMode="auto">
          <a:xfrm>
            <a:off x="6151564" y="3187701"/>
            <a:ext cx="451643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o-RO" altLang="en-US" sz="1600" b="1">
                <a:solidFill>
                  <a:srgbClr val="002060"/>
                </a:solidFill>
                <a:latin typeface="Arial" panose="020B0604020202020204" pitchFamily="34" charset="0"/>
                <a:cs typeface="Arial" panose="020B0604020202020204" pitchFamily="34" charset="0"/>
              </a:rPr>
              <a:t>CETĂŢENI AI UNIUNII EUROPENE</a:t>
            </a:r>
          </a:p>
          <a:p>
            <a:pPr algn="just" eaLnBrk="1" hangingPunct="1"/>
            <a:r>
              <a:rPr lang="ro-RO" altLang="en-US">
                <a:latin typeface="Arial" panose="020B0604020202020204" pitchFamily="34" charset="0"/>
                <a:cs typeface="Arial" panose="020B0604020202020204" pitchFamily="34" charset="0"/>
              </a:rPr>
              <a:t> </a:t>
            </a:r>
          </a:p>
          <a:p>
            <a:pPr algn="just" eaLnBrk="1" hangingPunct="1"/>
            <a:r>
              <a:rPr lang="ro-RO" altLang="en-US">
                <a:solidFill>
                  <a:srgbClr val="19194D"/>
                </a:solidFill>
                <a:latin typeface="Arial" panose="020B0604020202020204" pitchFamily="34" charset="0"/>
                <a:ea typeface="Calibri" panose="020F0502020204030204" pitchFamily="34" charset="0"/>
                <a:cs typeface="Arial" panose="020B0604020202020204" pitchFamily="34" charset="0"/>
              </a:rPr>
              <a:t> își pot exercita dreptul de vot pe baza oricărui document valabil care le atestă identitatea.</a:t>
            </a:r>
            <a:endParaRPr lang="ro-RO" altLang="en-US">
              <a:solidFill>
                <a:srgbClr val="19194D"/>
              </a:solidFill>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Box 2">
            <a:extLst>
              <a:ext uri="{FF2B5EF4-FFF2-40B4-BE49-F238E27FC236}">
                <a16:creationId xmlns:a16="http://schemas.microsoft.com/office/drawing/2014/main" id="{38211C23-2BEA-D8BE-6278-E87D269AA024}"/>
              </a:ext>
            </a:extLst>
          </p:cNvPr>
          <p:cNvSpPr txBox="1">
            <a:spLocks noChangeArrowheads="1"/>
          </p:cNvSpPr>
          <p:nvPr/>
        </p:nvSpPr>
        <p:spPr bwMode="auto">
          <a:xfrm>
            <a:off x="1631950" y="333376"/>
            <a:ext cx="84963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ro-RO" altLang="ro-RO" sz="2800" b="1">
                <a:solidFill>
                  <a:srgbClr val="203864"/>
                </a:solidFill>
                <a:latin typeface="Arial" panose="020B0604020202020204" pitchFamily="34" charset="0"/>
                <a:cs typeface="Arial" panose="020B0604020202020204" pitchFamily="34" charset="0"/>
              </a:rPr>
              <a:t>VERIFICAREA IDENTITĂȚII ALEGĂTORULUI</a:t>
            </a:r>
            <a:endParaRPr lang="en-US" altLang="ro-RO" sz="2800" b="1">
              <a:solidFill>
                <a:srgbClr val="203864"/>
              </a:solidFill>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ro-RO" altLang="ro-RO" sz="1800">
                <a:solidFill>
                  <a:srgbClr val="203864"/>
                </a:solidFill>
                <a:latin typeface="Arial" panose="020B0604020202020204" pitchFamily="34" charset="0"/>
                <a:cs typeface="Arial" panose="020B0604020202020204" pitchFamily="34" charset="0"/>
              </a:rPr>
              <a:t>Intervalul orar 7</a:t>
            </a:r>
            <a:r>
              <a:rPr lang="ro-RO" altLang="ro-RO" sz="1800" baseline="30000">
                <a:solidFill>
                  <a:srgbClr val="203864"/>
                </a:solidFill>
                <a:latin typeface="Arial" panose="020B0604020202020204" pitchFamily="34" charset="0"/>
                <a:cs typeface="Arial" panose="020B0604020202020204" pitchFamily="34" charset="0"/>
              </a:rPr>
              <a:t>00</a:t>
            </a:r>
            <a:r>
              <a:rPr lang="ro-RO" altLang="ro-RO" sz="1800">
                <a:solidFill>
                  <a:srgbClr val="203864"/>
                </a:solidFill>
                <a:latin typeface="Arial" panose="020B0604020202020204" pitchFamily="34" charset="0"/>
                <a:cs typeface="Arial" panose="020B0604020202020204" pitchFamily="34" charset="0"/>
              </a:rPr>
              <a:t>-22</a:t>
            </a:r>
            <a:r>
              <a:rPr lang="ro-RO" altLang="ro-RO" sz="1800" baseline="30000">
                <a:solidFill>
                  <a:srgbClr val="203864"/>
                </a:solidFill>
                <a:latin typeface="Arial" panose="020B0604020202020204" pitchFamily="34" charset="0"/>
                <a:cs typeface="Arial" panose="020B0604020202020204" pitchFamily="34" charset="0"/>
              </a:rPr>
              <a:t>00</a:t>
            </a:r>
            <a:br>
              <a:rPr lang="ro-RO" altLang="ro-RO" sz="1800">
                <a:solidFill>
                  <a:srgbClr val="203864"/>
                </a:solidFill>
                <a:latin typeface="Arial" panose="020B0604020202020204" pitchFamily="34" charset="0"/>
                <a:cs typeface="Arial" panose="020B0604020202020204" pitchFamily="34" charset="0"/>
              </a:rPr>
            </a:br>
            <a:r>
              <a:rPr lang="ro-RO" altLang="ro-RO" sz="1200" i="1">
                <a:solidFill>
                  <a:srgbClr val="203864"/>
                </a:solidFill>
                <a:latin typeface="Arial" panose="020B0604020202020204" pitchFamily="34" charset="0"/>
                <a:cs typeface="Arial" panose="020B0604020202020204" pitchFamily="34" charset="0"/>
              </a:rPr>
              <a:t> [art. 2 alin. (2), art. 85 alin. (2)-(4), art. 127 din Legea nr. 115/2015, cu modificările și completările ulterioare,</a:t>
            </a:r>
          </a:p>
          <a:p>
            <a:pPr algn="ctr" eaLnBrk="1" hangingPunct="1">
              <a:lnSpc>
                <a:spcPct val="100000"/>
              </a:lnSpc>
              <a:spcBef>
                <a:spcPct val="0"/>
              </a:spcBef>
              <a:buFontTx/>
              <a:buNone/>
            </a:pPr>
            <a:r>
              <a:rPr lang="ro-RO" altLang="ro-RO" sz="1200" i="1">
                <a:solidFill>
                  <a:srgbClr val="203864"/>
                </a:solidFill>
                <a:latin typeface="Arial" panose="020B0604020202020204" pitchFamily="34" charset="0"/>
                <a:cs typeface="Arial" panose="020B0604020202020204" pitchFamily="34" charset="0"/>
              </a:rPr>
              <a:t>Art. 12 alin. (1) din OUG nr. 21/2024]</a:t>
            </a:r>
          </a:p>
          <a:p>
            <a:pPr algn="ctr" eaLnBrk="1" hangingPunct="1">
              <a:lnSpc>
                <a:spcPct val="100000"/>
              </a:lnSpc>
              <a:spcBef>
                <a:spcPct val="0"/>
              </a:spcBef>
              <a:buFontTx/>
              <a:buNone/>
            </a:pPr>
            <a:endParaRPr lang="ro-RO" altLang="ro-RO" sz="1600">
              <a:solidFill>
                <a:srgbClr val="203864"/>
              </a:solidFill>
              <a:latin typeface="Arial" panose="020B0604020202020204" pitchFamily="34" charset="0"/>
              <a:cs typeface="Arial" panose="020B0604020202020204" pitchFamily="34" charset="0"/>
            </a:endParaRPr>
          </a:p>
        </p:txBody>
      </p:sp>
      <p:sp>
        <p:nvSpPr>
          <p:cNvPr id="181251" name="TextBox 4">
            <a:extLst>
              <a:ext uri="{FF2B5EF4-FFF2-40B4-BE49-F238E27FC236}">
                <a16:creationId xmlns:a16="http://schemas.microsoft.com/office/drawing/2014/main" id="{CB3B57FB-AA11-992C-A706-CDC2C213AAFA}"/>
              </a:ext>
            </a:extLst>
          </p:cNvPr>
          <p:cNvSpPr txBox="1">
            <a:spLocks noChangeArrowheads="1"/>
          </p:cNvSpPr>
          <p:nvPr/>
        </p:nvSpPr>
        <p:spPr bwMode="auto">
          <a:xfrm>
            <a:off x="1778000" y="2132014"/>
            <a:ext cx="849630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Aft>
                <a:spcPts val="800"/>
              </a:spcAft>
            </a:pPr>
            <a:r>
              <a:rPr lang="ro-RO" altLang="ro-RO" sz="2400" b="1" u="sng">
                <a:solidFill>
                  <a:srgbClr val="19194D"/>
                </a:solidFill>
                <a:latin typeface="Arial" panose="020B0604020202020204" pitchFamily="34" charset="0"/>
                <a:cs typeface="Arial" panose="020B0604020202020204" pitchFamily="34" charset="0"/>
              </a:rPr>
              <a:t>Accesul alegătorilor în sala de votare are loc în serii corespunzătoare numărului cabinelor.</a:t>
            </a:r>
          </a:p>
          <a:p>
            <a:pPr algn="just">
              <a:spcAft>
                <a:spcPts val="800"/>
              </a:spcAft>
            </a:pPr>
            <a:endParaRPr lang="ro-RO" altLang="ro-RO" sz="1000" b="1">
              <a:solidFill>
                <a:srgbClr val="19194D"/>
              </a:solidFill>
              <a:latin typeface="Arial" panose="020B0604020202020204" pitchFamily="34" charset="0"/>
              <a:cs typeface="Arial" panose="020B0604020202020204" pitchFamily="34" charset="0"/>
            </a:endParaRPr>
          </a:p>
        </p:txBody>
      </p:sp>
      <p:pic>
        <p:nvPicPr>
          <p:cNvPr id="181252" name="Picture 2">
            <a:extLst>
              <a:ext uri="{FF2B5EF4-FFF2-40B4-BE49-F238E27FC236}">
                <a16:creationId xmlns:a16="http://schemas.microsoft.com/office/drawing/2014/main" id="{AD382804-689B-AAB1-7281-2545BDA129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3" name="TextBox 7">
            <a:extLst>
              <a:ext uri="{FF2B5EF4-FFF2-40B4-BE49-F238E27FC236}">
                <a16:creationId xmlns:a16="http://schemas.microsoft.com/office/drawing/2014/main" id="{0F3FF335-09A7-61D6-50EA-6293584FBD3F}"/>
              </a:ext>
            </a:extLst>
          </p:cNvPr>
          <p:cNvSpPr txBox="1">
            <a:spLocks noChangeArrowheads="1"/>
          </p:cNvSpPr>
          <p:nvPr/>
        </p:nvSpPr>
        <p:spPr bwMode="auto">
          <a:xfrm>
            <a:off x="1790701" y="3246438"/>
            <a:ext cx="83788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0"/>
              </a:spcBef>
              <a:buFontTx/>
              <a:buNone/>
            </a:pPr>
            <a:r>
              <a:rPr lang="ro-RO" altLang="ro-RO" sz="1800">
                <a:solidFill>
                  <a:srgbClr val="203864"/>
                </a:solidFill>
                <a:latin typeface="Arial" panose="020B0604020202020204" pitchFamily="34" charset="0"/>
                <a:cs typeface="Arial" panose="020B0604020202020204" pitchFamily="34" charset="0"/>
              </a:rPr>
              <a:t>Alegătorul român </a:t>
            </a:r>
            <a:r>
              <a:rPr lang="ro-RO" altLang="ro-RO" sz="1800" b="1">
                <a:solidFill>
                  <a:srgbClr val="203864"/>
                </a:solidFill>
                <a:latin typeface="Arial" panose="020B0604020202020204" pitchFamily="34" charset="0"/>
                <a:cs typeface="Arial" panose="020B0604020202020204" pitchFamily="34" charset="0"/>
              </a:rPr>
              <a:t>prezintă actul de identitate/cetățeanul Uniunii Europene prezintă documentul de identitate operatorului de calculator</a:t>
            </a:r>
            <a:r>
              <a:rPr lang="ro-RO" altLang="ro-RO" sz="1800">
                <a:solidFill>
                  <a:srgbClr val="203864"/>
                </a:solidFill>
                <a:latin typeface="Arial" panose="020B0604020202020204" pitchFamily="34" charset="0"/>
                <a:cs typeface="Arial" panose="020B0604020202020204" pitchFamily="34" charset="0"/>
              </a:rPr>
              <a:t> al biroului electoral al secției de votare, care înscrie codul numeric personal al alegătorului în SIMPV.</a:t>
            </a:r>
            <a:r>
              <a:rPr lang="ro-RO" altLang="ro-RO" sz="1800" b="1">
                <a:solidFill>
                  <a:srgbClr val="203864"/>
                </a:solidFill>
                <a:latin typeface="Arial" panose="020B0604020202020204" pitchFamily="34" charset="0"/>
                <a:cs typeface="Arial" panose="020B0604020202020204" pitchFamily="34" charset="0"/>
              </a:rPr>
              <a:t> </a:t>
            </a:r>
          </a:p>
          <a:p>
            <a:pPr algn="just" eaLnBrk="1" hangingPunct="1">
              <a:lnSpc>
                <a:spcPct val="100000"/>
              </a:lnSpc>
              <a:spcBef>
                <a:spcPct val="0"/>
              </a:spcBef>
              <a:buFontTx/>
              <a:buNone/>
            </a:pPr>
            <a:endParaRPr lang="ro-RO" altLang="ro-RO" sz="1800" b="1">
              <a:solidFill>
                <a:srgbClr val="203864"/>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ro-RO" altLang="ro-RO" sz="1800">
                <a:solidFill>
                  <a:srgbClr val="203864"/>
                </a:solidFill>
                <a:latin typeface="Arial" panose="020B0604020202020204" pitchFamily="34" charset="0"/>
                <a:cs typeface="Arial" panose="020B0604020202020204" pitchFamily="34" charset="0"/>
              </a:rPr>
              <a:t>La alegerile din data de 9 iunie 2024 se utilizează Sistemul informatic de monitorizare a prezenţei la vot şi de prevenire a votului ilegal prevăzut de Legea nr. 208/2015, cu modificările şi completările ulterioare.</a:t>
            </a:r>
          </a:p>
          <a:p>
            <a:pPr algn="just" eaLnBrk="1" hangingPunct="1">
              <a:lnSpc>
                <a:spcPct val="100000"/>
              </a:lnSpc>
              <a:spcBef>
                <a:spcPct val="0"/>
              </a:spcBef>
              <a:buFontTx/>
              <a:buNone/>
            </a:pPr>
            <a:endParaRPr lang="ro-RO" altLang="ro-RO" sz="1800">
              <a:solidFill>
                <a:srgbClr val="203864"/>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ro-RO" altLang="ro-RO" sz="1800">
                <a:solidFill>
                  <a:srgbClr val="203864"/>
                </a:solidFill>
                <a:latin typeface="Arial" panose="020B0604020202020204" pitchFamily="34" charset="0"/>
                <a:cs typeface="Arial" panose="020B0604020202020204" pitchFamily="34" charset="0"/>
              </a:rPr>
              <a:t>Sistemul informatic de monitorizare a prezenţei la vot şi de prevenire a votului ilegal trebuie să permită evidenţierea prezenţei la vot pentru ambele tipuri de scrutin.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Box 2">
            <a:extLst>
              <a:ext uri="{FF2B5EF4-FFF2-40B4-BE49-F238E27FC236}">
                <a16:creationId xmlns:a16="http://schemas.microsoft.com/office/drawing/2014/main" id="{22736D52-C8CF-4D29-8550-883E464B7A03}"/>
              </a:ext>
            </a:extLst>
          </p:cNvPr>
          <p:cNvSpPr txBox="1">
            <a:spLocks noChangeArrowheads="1"/>
          </p:cNvSpPr>
          <p:nvPr/>
        </p:nvSpPr>
        <p:spPr bwMode="auto">
          <a:xfrm>
            <a:off x="1631950" y="333376"/>
            <a:ext cx="84963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ro-RO" altLang="ro-RO" sz="2800" b="1">
                <a:solidFill>
                  <a:srgbClr val="203864"/>
                </a:solidFill>
                <a:latin typeface="Arial" panose="020B0604020202020204" pitchFamily="34" charset="0"/>
                <a:cs typeface="Arial" panose="020B0604020202020204" pitchFamily="34" charset="0"/>
              </a:rPr>
              <a:t>VERIFICAREA IDENTITĂȚII ALEGĂTORULUI</a:t>
            </a:r>
            <a:endParaRPr lang="en-US" altLang="ro-RO" sz="2800" b="1">
              <a:solidFill>
                <a:srgbClr val="203864"/>
              </a:solidFill>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ro-RO" altLang="ro-RO" sz="1800">
                <a:solidFill>
                  <a:srgbClr val="203864"/>
                </a:solidFill>
                <a:latin typeface="Arial" panose="020B0604020202020204" pitchFamily="34" charset="0"/>
                <a:cs typeface="Arial" panose="020B0604020202020204" pitchFamily="34" charset="0"/>
              </a:rPr>
              <a:t>Intervalul orar 7</a:t>
            </a:r>
            <a:r>
              <a:rPr lang="ro-RO" altLang="ro-RO" sz="1800" baseline="30000">
                <a:solidFill>
                  <a:srgbClr val="203864"/>
                </a:solidFill>
                <a:latin typeface="Arial" panose="020B0604020202020204" pitchFamily="34" charset="0"/>
                <a:cs typeface="Arial" panose="020B0604020202020204" pitchFamily="34" charset="0"/>
              </a:rPr>
              <a:t>00</a:t>
            </a:r>
            <a:r>
              <a:rPr lang="ro-RO" altLang="ro-RO" sz="1800">
                <a:solidFill>
                  <a:srgbClr val="203864"/>
                </a:solidFill>
                <a:latin typeface="Arial" panose="020B0604020202020204" pitchFamily="34" charset="0"/>
                <a:cs typeface="Arial" panose="020B0604020202020204" pitchFamily="34" charset="0"/>
              </a:rPr>
              <a:t>-22</a:t>
            </a:r>
            <a:r>
              <a:rPr lang="ro-RO" altLang="ro-RO" sz="1800" baseline="30000">
                <a:solidFill>
                  <a:srgbClr val="203864"/>
                </a:solidFill>
                <a:latin typeface="Arial" panose="020B0604020202020204" pitchFamily="34" charset="0"/>
                <a:cs typeface="Arial" panose="020B0604020202020204" pitchFamily="34" charset="0"/>
              </a:rPr>
              <a:t>00</a:t>
            </a:r>
            <a:br>
              <a:rPr lang="ro-RO" altLang="ro-RO" sz="1800">
                <a:solidFill>
                  <a:srgbClr val="203864"/>
                </a:solidFill>
                <a:latin typeface="Arial" panose="020B0604020202020204" pitchFamily="34" charset="0"/>
                <a:cs typeface="Arial" panose="020B0604020202020204" pitchFamily="34" charset="0"/>
              </a:rPr>
            </a:br>
            <a:r>
              <a:rPr lang="ro-RO" altLang="ro-RO" sz="1200" i="1">
                <a:solidFill>
                  <a:srgbClr val="203864"/>
                </a:solidFill>
                <a:latin typeface="Arial" panose="020B0604020202020204" pitchFamily="34" charset="0"/>
                <a:cs typeface="Arial" panose="020B0604020202020204" pitchFamily="34" charset="0"/>
              </a:rPr>
              <a:t> [art. X din HAEP nr. 14/2024]</a:t>
            </a:r>
          </a:p>
          <a:p>
            <a:pPr algn="ctr" eaLnBrk="1" hangingPunct="1">
              <a:lnSpc>
                <a:spcPct val="100000"/>
              </a:lnSpc>
              <a:spcBef>
                <a:spcPct val="0"/>
              </a:spcBef>
              <a:buFontTx/>
              <a:buNone/>
            </a:pPr>
            <a:endParaRPr lang="ro-RO" altLang="ro-RO" sz="1600">
              <a:solidFill>
                <a:srgbClr val="203864"/>
              </a:solidFill>
              <a:latin typeface="Arial" panose="020B0604020202020204" pitchFamily="34" charset="0"/>
              <a:cs typeface="Arial" panose="020B0604020202020204" pitchFamily="34" charset="0"/>
            </a:endParaRPr>
          </a:p>
        </p:txBody>
      </p:sp>
      <p:pic>
        <p:nvPicPr>
          <p:cNvPr id="183299" name="Picture 2">
            <a:extLst>
              <a:ext uri="{FF2B5EF4-FFF2-40B4-BE49-F238E27FC236}">
                <a16:creationId xmlns:a16="http://schemas.microsoft.com/office/drawing/2014/main" id="{2CDCFBD0-E686-686C-6DFA-A32552B5FD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0" name="TextBox 7">
            <a:extLst>
              <a:ext uri="{FF2B5EF4-FFF2-40B4-BE49-F238E27FC236}">
                <a16:creationId xmlns:a16="http://schemas.microsoft.com/office/drawing/2014/main" id="{CE02A3EF-ADF6-509B-5E8C-A6884A2D6443}"/>
              </a:ext>
            </a:extLst>
          </p:cNvPr>
          <p:cNvSpPr txBox="1">
            <a:spLocks noChangeArrowheads="1"/>
          </p:cNvSpPr>
          <p:nvPr/>
        </p:nvSpPr>
        <p:spPr bwMode="auto">
          <a:xfrm>
            <a:off x="2208214" y="2060576"/>
            <a:ext cx="7920037"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50000"/>
              </a:lnSpc>
              <a:spcBef>
                <a:spcPct val="0"/>
              </a:spcBef>
              <a:buFontTx/>
              <a:buNone/>
            </a:pPr>
            <a:r>
              <a:rPr lang="ro-RO" altLang="ro-RO" sz="1800">
                <a:solidFill>
                  <a:srgbClr val="203864"/>
                </a:solidFill>
                <a:latin typeface="Arial" panose="020B0604020202020204" pitchFamily="34" charset="0"/>
                <a:cs typeface="Arial" panose="020B0604020202020204" pitchFamily="34" charset="0"/>
              </a:rPr>
              <a:t>	</a:t>
            </a:r>
            <a:r>
              <a:rPr lang="ro-RO" altLang="ro-RO" sz="1400">
                <a:solidFill>
                  <a:srgbClr val="203864"/>
                </a:solidFill>
                <a:latin typeface="Arial" panose="020B0604020202020204" pitchFamily="34" charset="0"/>
                <a:cs typeface="Arial" panose="020B0604020202020204" pitchFamily="34" charset="0"/>
              </a:rPr>
              <a:t>La alegerile din data de 9 iunie 2024, operatorul de calculator al biroului electoral al secției de votare din țară aduce la cunoștința alegătorului faptul că </a:t>
            </a:r>
            <a:r>
              <a:rPr lang="ro-RO" altLang="ro-RO" sz="1400" b="1">
                <a:solidFill>
                  <a:srgbClr val="203864"/>
                </a:solidFill>
                <a:latin typeface="Arial" panose="020B0604020202020204" pitchFamily="34" charset="0"/>
                <a:cs typeface="Arial" panose="020B0604020202020204" pitchFamily="34" charset="0"/>
              </a:rPr>
              <a:t>SIMPV, înregistrează prezența la vot separat pentru fiecare scrutin în parte. </a:t>
            </a:r>
          </a:p>
          <a:p>
            <a:pPr algn="just" eaLnBrk="1" hangingPunct="1">
              <a:lnSpc>
                <a:spcPct val="150000"/>
              </a:lnSpc>
              <a:spcBef>
                <a:spcPct val="0"/>
              </a:spcBef>
              <a:buFontTx/>
              <a:buNone/>
            </a:pPr>
            <a:endParaRPr lang="ro-RO" altLang="ro-RO" sz="1400" b="1">
              <a:solidFill>
                <a:srgbClr val="203864"/>
              </a:solidFill>
              <a:latin typeface="Arial" panose="020B0604020202020204" pitchFamily="34" charset="0"/>
              <a:cs typeface="Arial" panose="020B0604020202020204" pitchFamily="34" charset="0"/>
            </a:endParaRPr>
          </a:p>
          <a:p>
            <a:pPr algn="just" eaLnBrk="1" hangingPunct="1">
              <a:lnSpc>
                <a:spcPct val="150000"/>
              </a:lnSpc>
              <a:spcBef>
                <a:spcPct val="0"/>
              </a:spcBef>
              <a:buFontTx/>
              <a:buNone/>
            </a:pPr>
            <a:r>
              <a:rPr lang="ro-RO" altLang="ro-RO" sz="1400" b="1">
                <a:solidFill>
                  <a:srgbClr val="203864"/>
                </a:solidFill>
                <a:latin typeface="Arial" panose="020B0604020202020204" pitchFamily="34" charset="0"/>
                <a:cs typeface="Arial" panose="020B0604020202020204" pitchFamily="34" charset="0"/>
              </a:rPr>
              <a:t>Operatorul de calculator al biroului electoral al secției de votare din țară va înregistra în SIMPV opțiunea alegătorului de a vota numai pentru un singur tip de scrutin sau pentru ambele scrutine, așa cum a fost comunicată de către acesta. </a:t>
            </a:r>
          </a:p>
          <a:p>
            <a:pPr algn="just" eaLnBrk="1" hangingPunct="1">
              <a:lnSpc>
                <a:spcPct val="150000"/>
              </a:lnSpc>
              <a:spcBef>
                <a:spcPct val="0"/>
              </a:spcBef>
              <a:buFontTx/>
              <a:buNone/>
            </a:pPr>
            <a:endParaRPr lang="ro-RO" altLang="ro-RO" sz="1400" b="1">
              <a:solidFill>
                <a:srgbClr val="203864"/>
              </a:solidFill>
              <a:latin typeface="Arial" panose="020B0604020202020204" pitchFamily="34" charset="0"/>
              <a:cs typeface="Arial" panose="020B0604020202020204" pitchFamily="34" charset="0"/>
            </a:endParaRPr>
          </a:p>
          <a:p>
            <a:pPr algn="just" eaLnBrk="1" hangingPunct="1">
              <a:lnSpc>
                <a:spcPct val="150000"/>
              </a:lnSpc>
              <a:spcBef>
                <a:spcPct val="0"/>
              </a:spcBef>
              <a:buFontTx/>
              <a:buNone/>
            </a:pPr>
            <a:r>
              <a:rPr lang="ro-RO" altLang="ro-RO" sz="1400" b="1">
                <a:solidFill>
                  <a:srgbClr val="203864"/>
                </a:solidFill>
                <a:latin typeface="Arial" panose="020B0604020202020204" pitchFamily="34" charset="0"/>
                <a:cs typeface="Arial" panose="020B0604020202020204" pitchFamily="34" charset="0"/>
              </a:rPr>
              <a:t>Operatorul de calculator al biroului electoral al secției de votare aduce la cunoștința președintelui biroului electoral al secției de votare din țară atât mesajele furnizate de SIMPV, cât și opțiunile alegătorului, astfel încât alegătorii să primească buletinele de vot conform opțiunilor înscrise în SIMPV.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2">
            <a:extLst>
              <a:ext uri="{FF2B5EF4-FFF2-40B4-BE49-F238E27FC236}">
                <a16:creationId xmlns:a16="http://schemas.microsoft.com/office/drawing/2014/main" id="{B213085F-7B1C-E924-F6E0-111042F04B11}"/>
              </a:ext>
            </a:extLst>
          </p:cNvPr>
          <p:cNvSpPr txBox="1">
            <a:spLocks noChangeArrowheads="1"/>
          </p:cNvSpPr>
          <p:nvPr/>
        </p:nvSpPr>
        <p:spPr bwMode="auto">
          <a:xfrm>
            <a:off x="1847850" y="515938"/>
            <a:ext cx="8496300" cy="552450"/>
          </a:xfrm>
          <a:prstGeom prst="rect">
            <a:avLst/>
          </a:prstGeom>
          <a:noFill/>
          <a:ln>
            <a:noFill/>
          </a:ln>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ro-RO" altLang="ro-RO" sz="1800" b="1">
                <a:solidFill>
                  <a:srgbClr val="203864"/>
                </a:solidFill>
                <a:latin typeface="Arial" panose="020B0604020202020204" pitchFamily="34" charset="0"/>
                <a:cs typeface="Arial" panose="020B0604020202020204" pitchFamily="34" charset="0"/>
              </a:rPr>
              <a:t>URNA SPECIALĂ</a:t>
            </a:r>
            <a:endParaRPr lang="ro-RO" altLang="ro-RO" sz="1800">
              <a:solidFill>
                <a:srgbClr val="203864"/>
              </a:solidFill>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ro-RO" altLang="ro-RO" sz="1200" i="1">
                <a:solidFill>
                  <a:srgbClr val="203864"/>
                </a:solidFill>
                <a:latin typeface="Arial" panose="020B0604020202020204" pitchFamily="34" charset="0"/>
                <a:cs typeface="Arial" panose="020B0604020202020204" pitchFamily="34" charset="0"/>
              </a:rPr>
              <a:t>[HBEC nr. 65/2024]</a:t>
            </a:r>
          </a:p>
        </p:txBody>
      </p:sp>
      <p:sp>
        <p:nvSpPr>
          <p:cNvPr id="146435" name="TextBox 6">
            <a:extLst>
              <a:ext uri="{FF2B5EF4-FFF2-40B4-BE49-F238E27FC236}">
                <a16:creationId xmlns:a16="http://schemas.microsoft.com/office/drawing/2014/main" id="{2DA3F782-AF9A-F907-8E20-4B034C48C517}"/>
              </a:ext>
            </a:extLst>
          </p:cNvPr>
          <p:cNvSpPr txBox="1">
            <a:spLocks noChangeArrowheads="1"/>
          </p:cNvSpPr>
          <p:nvPr/>
        </p:nvSpPr>
        <p:spPr bwMode="auto">
          <a:xfrm>
            <a:off x="1774826" y="2060575"/>
            <a:ext cx="8424863"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539750">
              <a:tabLst>
                <a:tab pos="457200" algn="l"/>
                <a:tab pos="685800" algn="l"/>
              </a:tabLst>
              <a:defRPr>
                <a:solidFill>
                  <a:schemeClr val="tx1"/>
                </a:solidFill>
                <a:latin typeface="Calibri" panose="020F0502020204030204" pitchFamily="34" charset="0"/>
              </a:defRPr>
            </a:lvl1pPr>
            <a:lvl2pPr marL="742950" indent="-285750">
              <a:tabLst>
                <a:tab pos="457200" algn="l"/>
                <a:tab pos="685800" algn="l"/>
              </a:tabLst>
              <a:defRPr>
                <a:solidFill>
                  <a:schemeClr val="tx1"/>
                </a:solidFill>
                <a:latin typeface="Calibri" panose="020F0502020204030204" pitchFamily="34" charset="0"/>
              </a:defRPr>
            </a:lvl2pPr>
            <a:lvl3pPr marL="1143000" indent="-228600">
              <a:tabLst>
                <a:tab pos="457200" algn="l"/>
                <a:tab pos="685800" algn="l"/>
              </a:tabLst>
              <a:defRPr>
                <a:solidFill>
                  <a:schemeClr val="tx1"/>
                </a:solidFill>
                <a:latin typeface="Calibri" panose="020F0502020204030204" pitchFamily="34" charset="0"/>
              </a:defRPr>
            </a:lvl3pPr>
            <a:lvl4pPr marL="1600200" indent="-228600">
              <a:tabLst>
                <a:tab pos="457200" algn="l"/>
                <a:tab pos="685800" algn="l"/>
              </a:tabLst>
              <a:defRPr>
                <a:solidFill>
                  <a:schemeClr val="tx1"/>
                </a:solidFill>
                <a:latin typeface="Calibri" panose="020F0502020204030204" pitchFamily="34" charset="0"/>
              </a:defRPr>
            </a:lvl4pPr>
            <a:lvl5pPr marL="2057400" indent="-228600">
              <a:tabLst>
                <a:tab pos="457200" algn="l"/>
                <a:tab pos="6858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457200" algn="l"/>
                <a:tab pos="6858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457200" algn="l"/>
                <a:tab pos="6858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457200" algn="l"/>
                <a:tab pos="6858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457200" algn="l"/>
                <a:tab pos="685800" algn="l"/>
              </a:tabLst>
              <a:defRPr>
                <a:solidFill>
                  <a:schemeClr val="tx1"/>
                </a:solidFill>
                <a:latin typeface="Calibri" panose="020F0502020204030204" pitchFamily="34" charset="0"/>
              </a:defRPr>
            </a:lvl9pPr>
          </a:lstStyle>
          <a:p>
            <a:pPr algn="just">
              <a:lnSpc>
                <a:spcPct val="115000"/>
              </a:lnSpc>
              <a:spcAft>
                <a:spcPts val="800"/>
              </a:spcAft>
            </a:pPr>
            <a:r>
              <a:rPr lang="ro-RO" altLang="en-US" sz="1400">
                <a:solidFill>
                  <a:srgbClr val="203864"/>
                </a:solidFill>
                <a:latin typeface="Arial" panose="020B0604020202020204" pitchFamily="34" charset="0"/>
                <a:cs typeface="Arial" panose="020B0604020202020204" pitchFamily="34" charset="0"/>
              </a:rPr>
              <a:t>Prin </a:t>
            </a:r>
            <a:r>
              <a:rPr lang="ro-RO" altLang="en-US" sz="1400" b="1">
                <a:solidFill>
                  <a:srgbClr val="203864"/>
                </a:solidFill>
                <a:latin typeface="Arial" panose="020B0604020202020204" pitchFamily="34" charset="0"/>
                <a:cs typeface="Arial" panose="020B0604020202020204" pitchFamily="34" charset="0"/>
              </a:rPr>
              <a:t>persoane cu mobilitate redusă </a:t>
            </a:r>
            <a:r>
              <a:rPr lang="ro-RO" altLang="en-US" sz="1400">
                <a:solidFill>
                  <a:srgbClr val="203864"/>
                </a:solidFill>
                <a:latin typeface="Arial" panose="020B0604020202020204" pitchFamily="34" charset="0"/>
                <a:cs typeface="Arial" panose="020B0604020202020204" pitchFamily="34" charset="0"/>
              </a:rPr>
              <a:t>se înțeleg persoanele a căror mobilitate este redusă ca urmare a unui handicap fizic, senzorial sau locomotor, permanent sau temporar, sau ca urmare a oricăror alte cauze, dar care se pot prezenta la sediul secției de votare pentru exercitarea dreptului de vot.</a:t>
            </a:r>
          </a:p>
          <a:p>
            <a:pPr algn="just">
              <a:lnSpc>
                <a:spcPct val="115000"/>
              </a:lnSpc>
              <a:spcAft>
                <a:spcPts val="800"/>
              </a:spcAft>
            </a:pPr>
            <a:r>
              <a:rPr lang="ro-RO" altLang="en-US" sz="1400" b="1">
                <a:solidFill>
                  <a:srgbClr val="203864"/>
                </a:solidFill>
                <a:latin typeface="Arial" panose="020B0604020202020204" pitchFamily="34" charset="0"/>
                <a:cs typeface="Arial" panose="020B0604020202020204" pitchFamily="34" charset="0"/>
              </a:rPr>
              <a:t>!!</a:t>
            </a:r>
            <a:r>
              <a:rPr lang="ro-RO" altLang="en-US" sz="1400">
                <a:solidFill>
                  <a:srgbClr val="203864"/>
                </a:solidFill>
                <a:latin typeface="Arial" panose="020B0604020202020204" pitchFamily="34" charset="0"/>
                <a:cs typeface="Arial" panose="020B0604020202020204" pitchFamily="34" charset="0"/>
              </a:rPr>
              <a:t> În cazul în care alegătorul cu mobilitate redusă se prezintă la sediul secției de votare, iar mijloacele logistice ale imobilului în care este amplasată secția permit accesul la alte secții de votare decât la cea care este arondat, </a:t>
            </a:r>
            <a:r>
              <a:rPr lang="ro-RO" altLang="en-US" sz="1400" b="1">
                <a:solidFill>
                  <a:srgbClr val="203864"/>
                </a:solidFill>
                <a:latin typeface="Arial" panose="020B0604020202020204" pitchFamily="34" charset="0"/>
                <a:cs typeface="Arial" panose="020B0604020202020204" pitchFamily="34" charset="0"/>
              </a:rPr>
              <a:t>președintele biroului electoral al unei secții de votare la care acesta se poate deplasa îi va permite să își exercite dreptul de vot la alegerile europarlamentare, la alegerile locale, sau la ambele scrutine, după caz, în condițiile legii și ale prezentei hotărâri, urmând ca acesta să semneze în lista electorală suplimentară.</a:t>
            </a:r>
          </a:p>
          <a:p>
            <a:pPr algn="just">
              <a:lnSpc>
                <a:spcPct val="115000"/>
              </a:lnSpc>
              <a:spcAft>
                <a:spcPts val="800"/>
              </a:spcAft>
            </a:pPr>
            <a:r>
              <a:rPr lang="ro-RO" altLang="en-US" sz="1400">
                <a:solidFill>
                  <a:srgbClr val="203864"/>
                </a:solidFill>
                <a:latin typeface="Arial" panose="020B0604020202020204" pitchFamily="34" charset="0"/>
                <a:cs typeface="Arial" panose="020B0604020202020204" pitchFamily="34" charset="0"/>
              </a:rPr>
              <a:t>	</a:t>
            </a:r>
          </a:p>
          <a:p>
            <a:pPr algn="just">
              <a:lnSpc>
                <a:spcPct val="115000"/>
              </a:lnSpc>
              <a:spcAft>
                <a:spcPts val="800"/>
              </a:spcAft>
            </a:pPr>
            <a:r>
              <a:rPr lang="ro-RO" altLang="en-US" sz="1400">
                <a:solidFill>
                  <a:srgbClr val="203864"/>
                </a:solidFill>
                <a:latin typeface="Arial" panose="020B0604020202020204" pitchFamily="34" charset="0"/>
                <a:cs typeface="Arial" panose="020B0604020202020204" pitchFamily="34" charset="0"/>
              </a:rPr>
              <a:t>În toate situațiile în care alegătorul netransportabil votează prin intermediul urnei speciale, se aplică corespunzător prevederile art. 90 alin. (2) din Legea nr. 115/2015, cu modificările și completările ulterioare</a:t>
            </a:r>
            <a:r>
              <a:rPr lang="ro-RO" altLang="en-US">
                <a:solidFill>
                  <a:srgbClr val="203864"/>
                </a:solidFill>
                <a:latin typeface="Arial" panose="020B0604020202020204" pitchFamily="34" charset="0"/>
                <a:cs typeface="Arial" panose="020B0604020202020204" pitchFamily="34" charset="0"/>
              </a:rPr>
              <a:t>.</a:t>
            </a:r>
          </a:p>
        </p:txBody>
      </p:sp>
      <p:pic>
        <p:nvPicPr>
          <p:cNvPr id="146436" name="Picture 2">
            <a:extLst>
              <a:ext uri="{FF2B5EF4-FFF2-40B4-BE49-F238E27FC236}">
                <a16:creationId xmlns:a16="http://schemas.microsoft.com/office/drawing/2014/main" id="{DD903700-A8F9-AF4A-6F39-2BFB0B578D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Box 2">
            <a:extLst>
              <a:ext uri="{FF2B5EF4-FFF2-40B4-BE49-F238E27FC236}">
                <a16:creationId xmlns:a16="http://schemas.microsoft.com/office/drawing/2014/main" id="{A988E5CE-A11D-8936-7686-71195B705E17}"/>
              </a:ext>
            </a:extLst>
          </p:cNvPr>
          <p:cNvSpPr txBox="1">
            <a:spLocks noChangeArrowheads="1"/>
          </p:cNvSpPr>
          <p:nvPr/>
        </p:nvSpPr>
        <p:spPr bwMode="auto">
          <a:xfrm>
            <a:off x="1631950" y="333376"/>
            <a:ext cx="84963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ro-RO" altLang="ro-RO" sz="2800" b="1">
                <a:solidFill>
                  <a:srgbClr val="203864"/>
                </a:solidFill>
                <a:latin typeface="Arial" panose="020B0604020202020204" pitchFamily="34" charset="0"/>
                <a:cs typeface="Arial" panose="020B0604020202020204" pitchFamily="34" charset="0"/>
              </a:rPr>
              <a:t>VERIFICAREA IDENTITĂȚII ALEGĂTORULUI</a:t>
            </a:r>
            <a:endParaRPr lang="en-US" altLang="ro-RO" sz="2800" b="1">
              <a:solidFill>
                <a:srgbClr val="203864"/>
              </a:solidFill>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ro-RO" altLang="ro-RO" sz="1800">
                <a:solidFill>
                  <a:srgbClr val="203864"/>
                </a:solidFill>
                <a:latin typeface="Arial" panose="020B0604020202020204" pitchFamily="34" charset="0"/>
                <a:cs typeface="Arial" panose="020B0604020202020204" pitchFamily="34" charset="0"/>
              </a:rPr>
              <a:t>Intervalul orar 7</a:t>
            </a:r>
            <a:r>
              <a:rPr lang="ro-RO" altLang="ro-RO" sz="1800" baseline="30000">
                <a:solidFill>
                  <a:srgbClr val="203864"/>
                </a:solidFill>
                <a:latin typeface="Arial" panose="020B0604020202020204" pitchFamily="34" charset="0"/>
                <a:cs typeface="Arial" panose="020B0604020202020204" pitchFamily="34" charset="0"/>
              </a:rPr>
              <a:t>00</a:t>
            </a:r>
            <a:r>
              <a:rPr lang="ro-RO" altLang="ro-RO" sz="1800">
                <a:solidFill>
                  <a:srgbClr val="203864"/>
                </a:solidFill>
                <a:latin typeface="Arial" panose="020B0604020202020204" pitchFamily="34" charset="0"/>
                <a:cs typeface="Arial" panose="020B0604020202020204" pitchFamily="34" charset="0"/>
              </a:rPr>
              <a:t>-22</a:t>
            </a:r>
            <a:r>
              <a:rPr lang="ro-RO" altLang="ro-RO" sz="1800" baseline="30000">
                <a:solidFill>
                  <a:srgbClr val="203864"/>
                </a:solidFill>
                <a:latin typeface="Arial" panose="020B0604020202020204" pitchFamily="34" charset="0"/>
                <a:cs typeface="Arial" panose="020B0604020202020204" pitchFamily="34" charset="0"/>
              </a:rPr>
              <a:t>00</a:t>
            </a:r>
            <a:br>
              <a:rPr lang="ro-RO" altLang="ro-RO" sz="1800">
                <a:solidFill>
                  <a:srgbClr val="203864"/>
                </a:solidFill>
                <a:latin typeface="Arial" panose="020B0604020202020204" pitchFamily="34" charset="0"/>
                <a:cs typeface="Arial" panose="020B0604020202020204" pitchFamily="34" charset="0"/>
              </a:rPr>
            </a:br>
            <a:r>
              <a:rPr lang="ro-RO" altLang="ro-RO" sz="1200" i="1">
                <a:solidFill>
                  <a:srgbClr val="203864"/>
                </a:solidFill>
                <a:latin typeface="Arial" panose="020B0604020202020204" pitchFamily="34" charset="0"/>
                <a:cs typeface="Arial" panose="020B0604020202020204" pitchFamily="34" charset="0"/>
              </a:rPr>
              <a:t> [Art. 13 alin. (1) din OUG nr. 21/2024]</a:t>
            </a:r>
          </a:p>
          <a:p>
            <a:pPr algn="ctr" eaLnBrk="1" hangingPunct="1">
              <a:lnSpc>
                <a:spcPct val="100000"/>
              </a:lnSpc>
              <a:spcBef>
                <a:spcPct val="0"/>
              </a:spcBef>
              <a:buFontTx/>
              <a:buNone/>
            </a:pPr>
            <a:endParaRPr lang="ro-RO" altLang="ro-RO" sz="1600">
              <a:solidFill>
                <a:srgbClr val="203864"/>
              </a:solidFill>
              <a:latin typeface="Arial" panose="020B0604020202020204" pitchFamily="34" charset="0"/>
              <a:cs typeface="Arial" panose="020B0604020202020204" pitchFamily="34" charset="0"/>
            </a:endParaRPr>
          </a:p>
        </p:txBody>
      </p:sp>
      <p:pic>
        <p:nvPicPr>
          <p:cNvPr id="185347" name="Picture 2">
            <a:extLst>
              <a:ext uri="{FF2B5EF4-FFF2-40B4-BE49-F238E27FC236}">
                <a16:creationId xmlns:a16="http://schemas.microsoft.com/office/drawing/2014/main" id="{441B8A6F-2AE3-8D03-B7C7-402305BD2D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D349BDD-2F6D-A4E7-BC2D-D5270A56930F}"/>
              </a:ext>
            </a:extLst>
          </p:cNvPr>
          <p:cNvSpPr txBox="1"/>
          <p:nvPr/>
        </p:nvSpPr>
        <p:spPr>
          <a:xfrm>
            <a:off x="1847280" y="1747838"/>
            <a:ext cx="8712770" cy="3539430"/>
          </a:xfrm>
          <a:prstGeom prst="rect">
            <a:avLst/>
          </a:prstGeom>
          <a:noFill/>
        </p:spPr>
        <p:txBody>
          <a:bodyPr>
            <a:spAutoFit/>
          </a:bodyPr>
          <a:lstStyle/>
          <a:p>
            <a:pPr algn="just">
              <a:defRPr/>
            </a:pPr>
            <a:r>
              <a:rPr lang="ro-RO" sz="1600" dirty="0">
                <a:solidFill>
                  <a:schemeClr val="accent1">
                    <a:lumMod val="50000"/>
                  </a:schemeClr>
                </a:solidFill>
                <a:highlight>
                  <a:srgbClr val="FFFFFF"/>
                </a:highlight>
                <a:latin typeface="Arial" panose="020B0604020202020204" pitchFamily="34" charset="0"/>
                <a:cs typeface="Arial" panose="020B0604020202020204" pitchFamily="34" charset="0"/>
              </a:rPr>
              <a:t>Pentru scrutinul privind alegerea membrilor din România în Parlamentul European din anul 2024, în cazul în care alegătorul nu figurează în lista electorală permanentă sau în copia de pe lista electorală specială, după caz, din </a:t>
            </a:r>
            <a:r>
              <a:rPr lang="ro-RO" sz="1600" dirty="0" err="1">
                <a:solidFill>
                  <a:schemeClr val="accent1">
                    <a:lumMod val="50000"/>
                  </a:schemeClr>
                </a:solidFill>
                <a:highlight>
                  <a:srgbClr val="FFFFFF"/>
                </a:highlight>
                <a:latin typeface="Arial" panose="020B0604020202020204" pitchFamily="34" charset="0"/>
                <a:cs typeface="Arial" panose="020B0604020202020204" pitchFamily="34" charset="0"/>
              </a:rPr>
              <a:t>secţia</a:t>
            </a:r>
            <a:r>
              <a:rPr lang="ro-RO" sz="1600" dirty="0">
                <a:solidFill>
                  <a:schemeClr val="accent1">
                    <a:lumMod val="50000"/>
                  </a:schemeClr>
                </a:solidFill>
                <a:highlight>
                  <a:srgbClr val="FFFFFF"/>
                </a:highlight>
                <a:latin typeface="Arial" panose="020B0604020202020204" pitchFamily="34" charset="0"/>
                <a:cs typeface="Arial" panose="020B0604020202020204" pitchFamily="34" charset="0"/>
              </a:rPr>
              <a:t> de votare respectivă, Sistemul informatic de monitorizare a </a:t>
            </a:r>
            <a:r>
              <a:rPr lang="ro-RO" sz="1600" dirty="0" err="1">
                <a:solidFill>
                  <a:schemeClr val="accent1">
                    <a:lumMod val="50000"/>
                  </a:schemeClr>
                </a:solidFill>
                <a:highlight>
                  <a:srgbClr val="FFFFFF"/>
                </a:highlight>
                <a:latin typeface="Arial" panose="020B0604020202020204" pitchFamily="34" charset="0"/>
                <a:cs typeface="Arial" panose="020B0604020202020204" pitchFamily="34" charset="0"/>
              </a:rPr>
              <a:t>prezenţei</a:t>
            </a:r>
            <a:r>
              <a:rPr lang="ro-RO" sz="1600" dirty="0">
                <a:solidFill>
                  <a:schemeClr val="accent1">
                    <a:lumMod val="50000"/>
                  </a:schemeClr>
                </a:solidFill>
                <a:highlight>
                  <a:srgbClr val="FFFFFF"/>
                </a:highlight>
                <a:latin typeface="Arial" panose="020B0604020202020204" pitchFamily="34" charset="0"/>
                <a:cs typeface="Arial" panose="020B0604020202020204" pitchFamily="34" charset="0"/>
              </a:rPr>
              <a:t> la vot </a:t>
            </a:r>
            <a:r>
              <a:rPr lang="ro-RO" sz="1600" dirty="0" err="1">
                <a:solidFill>
                  <a:schemeClr val="accent1">
                    <a:lumMod val="50000"/>
                  </a:schemeClr>
                </a:solidFill>
                <a:highlight>
                  <a:srgbClr val="FFFFFF"/>
                </a:highlight>
                <a:latin typeface="Arial" panose="020B0604020202020204" pitchFamily="34" charset="0"/>
                <a:cs typeface="Arial" panose="020B0604020202020204" pitchFamily="34" charset="0"/>
              </a:rPr>
              <a:t>şi</a:t>
            </a:r>
            <a:r>
              <a:rPr lang="ro-RO" sz="1600" dirty="0">
                <a:solidFill>
                  <a:schemeClr val="accent1">
                    <a:lumMod val="50000"/>
                  </a:schemeClr>
                </a:solidFill>
                <a:highlight>
                  <a:srgbClr val="FFFFFF"/>
                </a:highlight>
                <a:latin typeface="Arial" panose="020B0604020202020204" pitchFamily="34" charset="0"/>
                <a:cs typeface="Arial" panose="020B0604020202020204" pitchFamily="34" charset="0"/>
              </a:rPr>
              <a:t> de prevenire a votului ilegal semnalează dacă:</a:t>
            </a:r>
          </a:p>
          <a:p>
            <a:pPr algn="just">
              <a:defRPr/>
            </a:pPr>
            <a:r>
              <a:rPr lang="ro-RO" sz="1600" b="1" dirty="0">
                <a:solidFill>
                  <a:schemeClr val="accent1">
                    <a:lumMod val="50000"/>
                  </a:schemeClr>
                </a:solidFill>
                <a:highlight>
                  <a:srgbClr val="FFFFFF"/>
                </a:highlight>
                <a:latin typeface="Arial" panose="020B0604020202020204" pitchFamily="34" charset="0"/>
                <a:cs typeface="Arial" panose="020B0604020202020204" pitchFamily="34" charset="0"/>
              </a:rPr>
              <a:t>a)</a:t>
            </a:r>
            <a:r>
              <a:rPr lang="ro-RO" sz="1600" dirty="0">
                <a:solidFill>
                  <a:schemeClr val="accent1">
                    <a:lumMod val="50000"/>
                  </a:schemeClr>
                </a:solidFill>
                <a:highlight>
                  <a:srgbClr val="FFFFFF"/>
                </a:highlight>
                <a:latin typeface="Arial" panose="020B0604020202020204" pitchFamily="34" charset="0"/>
                <a:cs typeface="Arial" panose="020B0604020202020204" pitchFamily="34" charset="0"/>
              </a:rPr>
              <a:t> persoana care s-a prezentat la vot nu a împlinit vârsta de 18 ani până în ziua votării inclusiv;</a:t>
            </a:r>
          </a:p>
          <a:p>
            <a:pPr algn="just">
              <a:defRPr/>
            </a:pPr>
            <a:r>
              <a:rPr lang="ro-RO" sz="1600" b="1" dirty="0">
                <a:solidFill>
                  <a:schemeClr val="accent1">
                    <a:lumMod val="50000"/>
                  </a:schemeClr>
                </a:solidFill>
                <a:highlight>
                  <a:srgbClr val="FFFFFF"/>
                </a:highlight>
                <a:latin typeface="Arial" panose="020B0604020202020204" pitchFamily="34" charset="0"/>
                <a:cs typeface="Arial" panose="020B0604020202020204" pitchFamily="34" charset="0"/>
              </a:rPr>
              <a:t>b)</a:t>
            </a:r>
            <a:r>
              <a:rPr lang="ro-RO" sz="1600" dirty="0">
                <a:solidFill>
                  <a:schemeClr val="accent1">
                    <a:lumMod val="50000"/>
                  </a:schemeClr>
                </a:solidFill>
                <a:highlight>
                  <a:srgbClr val="FFFFFF"/>
                </a:highlight>
                <a:latin typeface="Arial" panose="020B0604020202020204" pitchFamily="34" charset="0"/>
                <a:cs typeface="Arial" panose="020B0604020202020204" pitchFamily="34" charset="0"/>
              </a:rPr>
              <a:t> persoanei care s-a prezentat la vot i s-a interzis exercitarea dreptului de vot;</a:t>
            </a:r>
          </a:p>
          <a:p>
            <a:pPr algn="just">
              <a:defRPr/>
            </a:pPr>
            <a:r>
              <a:rPr lang="ro-RO" sz="1600" b="1" dirty="0">
                <a:solidFill>
                  <a:schemeClr val="accent1">
                    <a:lumMod val="50000"/>
                  </a:schemeClr>
                </a:solidFill>
                <a:highlight>
                  <a:srgbClr val="FFFFFF"/>
                </a:highlight>
                <a:latin typeface="Arial" panose="020B0604020202020204" pitchFamily="34" charset="0"/>
                <a:cs typeface="Arial" panose="020B0604020202020204" pitchFamily="34" charset="0"/>
              </a:rPr>
              <a:t>c)</a:t>
            </a:r>
            <a:r>
              <a:rPr lang="ro-RO" sz="1600" dirty="0">
                <a:solidFill>
                  <a:schemeClr val="accent1">
                    <a:lumMod val="50000"/>
                  </a:schemeClr>
                </a:solidFill>
                <a:highlight>
                  <a:srgbClr val="FFFFFF"/>
                </a:highlight>
                <a:latin typeface="Arial" panose="020B0604020202020204" pitchFamily="34" charset="0"/>
                <a:cs typeface="Arial" panose="020B0604020202020204" pitchFamily="34" charset="0"/>
              </a:rPr>
              <a:t> alegătorul care s-a prezentat la vot este arondat la altă </a:t>
            </a:r>
            <a:r>
              <a:rPr lang="ro-RO" sz="1600" dirty="0" err="1">
                <a:solidFill>
                  <a:schemeClr val="accent1">
                    <a:lumMod val="50000"/>
                  </a:schemeClr>
                </a:solidFill>
                <a:highlight>
                  <a:srgbClr val="FFFFFF"/>
                </a:highlight>
                <a:latin typeface="Arial" panose="020B0604020202020204" pitchFamily="34" charset="0"/>
                <a:cs typeface="Arial" panose="020B0604020202020204" pitchFamily="34" charset="0"/>
              </a:rPr>
              <a:t>secţie</a:t>
            </a:r>
            <a:r>
              <a:rPr lang="ro-RO" sz="1600" dirty="0">
                <a:solidFill>
                  <a:schemeClr val="accent1">
                    <a:lumMod val="50000"/>
                  </a:schemeClr>
                </a:solidFill>
                <a:highlight>
                  <a:srgbClr val="FFFFFF"/>
                </a:highlight>
                <a:latin typeface="Arial" panose="020B0604020202020204" pitchFamily="34" charset="0"/>
                <a:cs typeface="Arial" panose="020B0604020202020204" pitchFamily="34" charset="0"/>
              </a:rPr>
              <a:t> de votare;</a:t>
            </a:r>
          </a:p>
          <a:p>
            <a:pPr algn="just">
              <a:defRPr/>
            </a:pPr>
            <a:r>
              <a:rPr lang="ro-RO" sz="1600" dirty="0">
                <a:solidFill>
                  <a:schemeClr val="accent1">
                    <a:lumMod val="50000"/>
                  </a:schemeClr>
                </a:solidFill>
                <a:highlight>
                  <a:srgbClr val="FFFFFF"/>
                </a:highlight>
                <a:latin typeface="Arial" panose="020B0604020202020204" pitchFamily="34" charset="0"/>
                <a:cs typeface="Arial" panose="020B0604020202020204" pitchFamily="34" charset="0"/>
              </a:rPr>
              <a:t>d) alegătorul care s-a prezentat la vot este omis din lista electorală permanentă;</a:t>
            </a:r>
          </a:p>
          <a:p>
            <a:pPr algn="just">
              <a:defRPr/>
            </a:pPr>
            <a:r>
              <a:rPr lang="ro-RO" sz="1600" b="1" dirty="0">
                <a:solidFill>
                  <a:schemeClr val="accent1">
                    <a:lumMod val="50000"/>
                  </a:schemeClr>
                </a:solidFill>
                <a:highlight>
                  <a:srgbClr val="FFFFFF"/>
                </a:highlight>
                <a:latin typeface="Arial" panose="020B0604020202020204" pitchFamily="34" charset="0"/>
                <a:cs typeface="Arial" panose="020B0604020202020204" pitchFamily="34" charset="0"/>
              </a:rPr>
              <a:t>e)</a:t>
            </a:r>
            <a:r>
              <a:rPr lang="ro-RO" sz="1600" dirty="0">
                <a:solidFill>
                  <a:schemeClr val="accent1">
                    <a:lumMod val="50000"/>
                  </a:schemeClr>
                </a:solidFill>
                <a:highlight>
                  <a:srgbClr val="FFFFFF"/>
                </a:highlight>
                <a:latin typeface="Arial" panose="020B0604020202020204" pitchFamily="34" charset="0"/>
                <a:cs typeface="Arial" panose="020B0604020202020204" pitchFamily="34" charset="0"/>
              </a:rPr>
              <a:t> alegătorul care s-a prezentat la vot figurează că </a:t>
            </a:r>
            <a:r>
              <a:rPr lang="ro-RO" sz="1600" dirty="0" err="1">
                <a:solidFill>
                  <a:schemeClr val="accent1">
                    <a:lumMod val="50000"/>
                  </a:schemeClr>
                </a:solidFill>
                <a:highlight>
                  <a:srgbClr val="FFFFFF"/>
                </a:highlight>
                <a:latin typeface="Arial" panose="020B0604020202020204" pitchFamily="34" charset="0"/>
                <a:cs typeface="Arial" panose="020B0604020202020204" pitchFamily="34" charset="0"/>
              </a:rPr>
              <a:t>şi</a:t>
            </a:r>
            <a:r>
              <a:rPr lang="ro-RO" sz="1600" dirty="0">
                <a:solidFill>
                  <a:schemeClr val="accent1">
                    <a:lumMod val="50000"/>
                  </a:schemeClr>
                </a:solidFill>
                <a:highlight>
                  <a:srgbClr val="FFFFFF"/>
                </a:highlight>
                <a:latin typeface="Arial" panose="020B0604020202020204" pitchFamily="34" charset="0"/>
                <a:cs typeface="Arial" panose="020B0604020202020204" pitchFamily="34" charset="0"/>
              </a:rPr>
              <a:t>-a mai exercitat dreptul de vot la </a:t>
            </a:r>
            <a:r>
              <a:rPr lang="ro-RO" sz="1600" dirty="0" err="1">
                <a:solidFill>
                  <a:schemeClr val="accent1">
                    <a:lumMod val="50000"/>
                  </a:schemeClr>
                </a:solidFill>
                <a:highlight>
                  <a:srgbClr val="FFFFFF"/>
                </a:highlight>
                <a:latin typeface="Arial" panose="020B0604020202020204" pitchFamily="34" charset="0"/>
                <a:cs typeface="Arial" panose="020B0604020202020204" pitchFamily="34" charset="0"/>
              </a:rPr>
              <a:t>acelaşi</a:t>
            </a:r>
            <a:r>
              <a:rPr lang="ro-RO" sz="1600" dirty="0">
                <a:solidFill>
                  <a:schemeClr val="accent1">
                    <a:lumMod val="50000"/>
                  </a:schemeClr>
                </a:solidFill>
                <a:highlight>
                  <a:srgbClr val="FFFFFF"/>
                </a:highlight>
                <a:latin typeface="Arial" panose="020B0604020202020204" pitchFamily="34" charset="0"/>
                <a:cs typeface="Arial" panose="020B0604020202020204" pitchFamily="34" charset="0"/>
              </a:rPr>
              <a:t> scrutin;</a:t>
            </a:r>
          </a:p>
          <a:p>
            <a:pPr algn="just">
              <a:defRPr/>
            </a:pPr>
            <a:r>
              <a:rPr lang="ro-RO" sz="1600" b="1" dirty="0">
                <a:solidFill>
                  <a:schemeClr val="accent1">
                    <a:lumMod val="50000"/>
                  </a:schemeClr>
                </a:solidFill>
                <a:highlight>
                  <a:srgbClr val="FFFFFF"/>
                </a:highlight>
                <a:latin typeface="Arial" panose="020B0604020202020204" pitchFamily="34" charset="0"/>
                <a:cs typeface="Arial" panose="020B0604020202020204" pitchFamily="34" charset="0"/>
              </a:rPr>
              <a:t>f)</a:t>
            </a:r>
            <a:r>
              <a:rPr lang="ro-RO" sz="1600" dirty="0">
                <a:solidFill>
                  <a:schemeClr val="accent1">
                    <a:lumMod val="50000"/>
                  </a:schemeClr>
                </a:solidFill>
                <a:highlight>
                  <a:srgbClr val="FFFFFF"/>
                </a:highlight>
                <a:latin typeface="Arial" panose="020B0604020202020204" pitchFamily="34" charset="0"/>
                <a:cs typeface="Arial" panose="020B0604020202020204" pitchFamily="34" charset="0"/>
              </a:rPr>
              <a:t> alegătorul resortisant se </a:t>
            </a:r>
            <a:r>
              <a:rPr lang="ro-RO" sz="1600" dirty="0" err="1">
                <a:solidFill>
                  <a:schemeClr val="accent1">
                    <a:lumMod val="50000"/>
                  </a:schemeClr>
                </a:solidFill>
                <a:highlight>
                  <a:srgbClr val="FFFFFF"/>
                </a:highlight>
                <a:latin typeface="Arial" panose="020B0604020202020204" pitchFamily="34" charset="0"/>
                <a:cs typeface="Arial" panose="020B0604020202020204" pitchFamily="34" charset="0"/>
              </a:rPr>
              <a:t>regăseşte</a:t>
            </a:r>
            <a:r>
              <a:rPr lang="ro-RO" sz="1600" dirty="0">
                <a:solidFill>
                  <a:schemeClr val="accent1">
                    <a:lumMod val="50000"/>
                  </a:schemeClr>
                </a:solidFill>
                <a:highlight>
                  <a:srgbClr val="FFFFFF"/>
                </a:highlight>
                <a:latin typeface="Arial" panose="020B0604020202020204" pitchFamily="34" charset="0"/>
                <a:cs typeface="Arial" panose="020B0604020202020204" pitchFamily="34" charset="0"/>
              </a:rPr>
              <a:t> în tabelul întocmit de Autoritatea Electorală Permanentă, care cuprinde </a:t>
            </a:r>
            <a:r>
              <a:rPr lang="ro-RO" sz="1600" dirty="0" err="1">
                <a:solidFill>
                  <a:schemeClr val="accent1">
                    <a:lumMod val="50000"/>
                  </a:schemeClr>
                </a:solidFill>
                <a:highlight>
                  <a:srgbClr val="FFFFFF"/>
                </a:highlight>
                <a:latin typeface="Arial" panose="020B0604020202020204" pitchFamily="34" charset="0"/>
                <a:cs typeface="Arial" panose="020B0604020202020204" pitchFamily="34" charset="0"/>
              </a:rPr>
              <a:t>cetăţenii</a:t>
            </a:r>
            <a:r>
              <a:rPr lang="ro-RO" sz="1600" dirty="0">
                <a:solidFill>
                  <a:schemeClr val="accent1">
                    <a:lumMod val="50000"/>
                  </a:schemeClr>
                </a:solidFill>
                <a:highlight>
                  <a:srgbClr val="FFFFFF"/>
                </a:highlight>
                <a:latin typeface="Arial" panose="020B0604020202020204" pitchFamily="34" charset="0"/>
                <a:cs typeface="Arial" panose="020B0604020202020204" pitchFamily="34" charset="0"/>
              </a:rPr>
              <a:t> români care </a:t>
            </a:r>
            <a:r>
              <a:rPr lang="ro-RO" sz="1600" dirty="0" err="1">
                <a:solidFill>
                  <a:schemeClr val="accent1">
                    <a:lumMod val="50000"/>
                  </a:schemeClr>
                </a:solidFill>
                <a:highlight>
                  <a:srgbClr val="FFFFFF"/>
                </a:highlight>
                <a:latin typeface="Arial" panose="020B0604020202020204" pitchFamily="34" charset="0"/>
                <a:cs typeface="Arial" panose="020B0604020202020204" pitchFamily="34" charset="0"/>
              </a:rPr>
              <a:t>îşi</a:t>
            </a:r>
            <a:r>
              <a:rPr lang="ro-RO" sz="1600" dirty="0">
                <a:solidFill>
                  <a:schemeClr val="accent1">
                    <a:lumMod val="50000"/>
                  </a:schemeClr>
                </a:solidFill>
                <a:highlight>
                  <a:srgbClr val="FFFFFF"/>
                </a:highlight>
                <a:latin typeface="Arial" panose="020B0604020202020204" pitchFamily="34" charset="0"/>
                <a:cs typeface="Arial" panose="020B0604020202020204" pitchFamily="34" charset="0"/>
              </a:rPr>
              <a:t> exercită dreptul de vot la alegerile pentru membrii din România în Parlamentul European din alt stat membru al Uniunii Europene;</a:t>
            </a:r>
          </a:p>
          <a:p>
            <a:pPr algn="just">
              <a:defRPr/>
            </a:pPr>
            <a:r>
              <a:rPr lang="ro-RO" sz="1600" b="1" dirty="0">
                <a:solidFill>
                  <a:schemeClr val="accent1">
                    <a:lumMod val="50000"/>
                  </a:schemeClr>
                </a:solidFill>
                <a:highlight>
                  <a:srgbClr val="FFFFFF"/>
                </a:highlight>
                <a:latin typeface="Arial" panose="020B0604020202020204" pitchFamily="34" charset="0"/>
                <a:cs typeface="Arial" panose="020B0604020202020204" pitchFamily="34" charset="0"/>
              </a:rPr>
              <a:t>g)</a:t>
            </a:r>
            <a:r>
              <a:rPr lang="ro-RO" sz="1600" dirty="0">
                <a:solidFill>
                  <a:schemeClr val="accent1">
                    <a:lumMod val="50000"/>
                  </a:schemeClr>
                </a:solidFill>
                <a:highlight>
                  <a:srgbClr val="FFFFFF"/>
                </a:highlight>
                <a:latin typeface="Arial" panose="020B0604020202020204" pitchFamily="34" charset="0"/>
                <a:cs typeface="Arial" panose="020B0604020202020204" pitchFamily="34" charset="0"/>
              </a:rPr>
              <a:t> alegătorul comunitar nu este înscris în lista electorală specială.</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Box 2">
            <a:extLst>
              <a:ext uri="{FF2B5EF4-FFF2-40B4-BE49-F238E27FC236}">
                <a16:creationId xmlns:a16="http://schemas.microsoft.com/office/drawing/2014/main" id="{9F12023B-0C29-66F8-8EDD-CF621541C48F}"/>
              </a:ext>
            </a:extLst>
          </p:cNvPr>
          <p:cNvSpPr txBox="1">
            <a:spLocks noChangeArrowheads="1"/>
          </p:cNvSpPr>
          <p:nvPr/>
        </p:nvSpPr>
        <p:spPr bwMode="auto">
          <a:xfrm>
            <a:off x="1631950" y="444500"/>
            <a:ext cx="84963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ro-RO" altLang="ro-RO" sz="2800" b="1">
                <a:solidFill>
                  <a:srgbClr val="203864"/>
                </a:solidFill>
                <a:latin typeface="Arial" panose="020B0604020202020204" pitchFamily="34" charset="0"/>
                <a:cs typeface="Arial" panose="020B0604020202020204" pitchFamily="34" charset="0"/>
              </a:rPr>
              <a:t>VERIFICAREA IDENTITĂȚII ALEGĂTORULUI</a:t>
            </a:r>
            <a:endParaRPr lang="en-US" altLang="ro-RO" sz="2800" b="1">
              <a:solidFill>
                <a:srgbClr val="203864"/>
              </a:solidFill>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ro-RO" altLang="ro-RO" sz="1800">
                <a:solidFill>
                  <a:srgbClr val="203864"/>
                </a:solidFill>
                <a:latin typeface="Arial" panose="020B0604020202020204" pitchFamily="34" charset="0"/>
                <a:cs typeface="Arial" panose="020B0604020202020204" pitchFamily="34" charset="0"/>
              </a:rPr>
              <a:t>Intervalul orar 7</a:t>
            </a:r>
            <a:r>
              <a:rPr lang="ro-RO" altLang="ro-RO" sz="1800" baseline="30000">
                <a:solidFill>
                  <a:srgbClr val="203864"/>
                </a:solidFill>
                <a:latin typeface="Arial" panose="020B0604020202020204" pitchFamily="34" charset="0"/>
                <a:cs typeface="Arial" panose="020B0604020202020204" pitchFamily="34" charset="0"/>
              </a:rPr>
              <a:t>00</a:t>
            </a:r>
            <a:r>
              <a:rPr lang="ro-RO" altLang="ro-RO" sz="1800">
                <a:solidFill>
                  <a:srgbClr val="203864"/>
                </a:solidFill>
                <a:latin typeface="Arial" panose="020B0604020202020204" pitchFamily="34" charset="0"/>
                <a:cs typeface="Arial" panose="020B0604020202020204" pitchFamily="34" charset="0"/>
              </a:rPr>
              <a:t>-22</a:t>
            </a:r>
            <a:r>
              <a:rPr lang="ro-RO" altLang="ro-RO" sz="1800" baseline="30000">
                <a:solidFill>
                  <a:srgbClr val="203864"/>
                </a:solidFill>
                <a:latin typeface="Arial" panose="020B0604020202020204" pitchFamily="34" charset="0"/>
                <a:cs typeface="Arial" panose="020B0604020202020204" pitchFamily="34" charset="0"/>
              </a:rPr>
              <a:t>00</a:t>
            </a:r>
            <a:br>
              <a:rPr lang="ro-RO" altLang="ro-RO" sz="1800">
                <a:solidFill>
                  <a:srgbClr val="203864"/>
                </a:solidFill>
                <a:latin typeface="Arial" panose="020B0604020202020204" pitchFamily="34" charset="0"/>
                <a:cs typeface="Arial" panose="020B0604020202020204" pitchFamily="34" charset="0"/>
              </a:rPr>
            </a:br>
            <a:r>
              <a:rPr lang="ro-RO" altLang="ro-RO" sz="1200" i="1">
                <a:solidFill>
                  <a:srgbClr val="203864"/>
                </a:solidFill>
                <a:latin typeface="Arial" panose="020B0604020202020204" pitchFamily="34" charset="0"/>
                <a:cs typeface="Arial" panose="020B0604020202020204" pitchFamily="34" charset="0"/>
              </a:rPr>
              <a:t> [art. 2 alin. (2), art. 85 alin. (2)-(4), art. 127 din Legea nr. 115/2015, cu modificările și completările ulterioare,</a:t>
            </a:r>
          </a:p>
          <a:p>
            <a:pPr algn="ctr" eaLnBrk="1" hangingPunct="1">
              <a:lnSpc>
                <a:spcPct val="100000"/>
              </a:lnSpc>
              <a:spcBef>
                <a:spcPct val="0"/>
              </a:spcBef>
              <a:buFontTx/>
              <a:buNone/>
            </a:pPr>
            <a:r>
              <a:rPr lang="ro-RO" altLang="ro-RO" sz="1200" i="1">
                <a:solidFill>
                  <a:srgbClr val="203864"/>
                </a:solidFill>
                <a:latin typeface="Arial" panose="020B0604020202020204" pitchFamily="34" charset="0"/>
                <a:cs typeface="Arial" panose="020B0604020202020204" pitchFamily="34" charset="0"/>
              </a:rPr>
              <a:t>art. 18 - 21, art. 24-25 din Anexa la Hotărârea AEP nr. 36/2019]</a:t>
            </a:r>
          </a:p>
          <a:p>
            <a:pPr algn="ctr" eaLnBrk="1" hangingPunct="1">
              <a:lnSpc>
                <a:spcPct val="100000"/>
              </a:lnSpc>
              <a:spcBef>
                <a:spcPct val="0"/>
              </a:spcBef>
              <a:buFontTx/>
              <a:buNone/>
            </a:pPr>
            <a:endParaRPr lang="ro-RO" altLang="ro-RO" sz="1600">
              <a:solidFill>
                <a:srgbClr val="203864"/>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329D754-E58E-B206-2C3A-8B9E763AA56C}"/>
              </a:ext>
            </a:extLst>
          </p:cNvPr>
          <p:cNvSpPr/>
          <p:nvPr/>
        </p:nvSpPr>
        <p:spPr>
          <a:xfrm>
            <a:off x="1847851" y="3068638"/>
            <a:ext cx="3960813" cy="3744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87396" name="TextBox 4">
            <a:extLst>
              <a:ext uri="{FF2B5EF4-FFF2-40B4-BE49-F238E27FC236}">
                <a16:creationId xmlns:a16="http://schemas.microsoft.com/office/drawing/2014/main" id="{E838C94C-16F6-4981-9482-983A30710BC4}"/>
              </a:ext>
            </a:extLst>
          </p:cNvPr>
          <p:cNvSpPr txBox="1">
            <a:spLocks noChangeArrowheads="1"/>
          </p:cNvSpPr>
          <p:nvPr/>
        </p:nvSpPr>
        <p:spPr bwMode="auto">
          <a:xfrm>
            <a:off x="1816101" y="2989263"/>
            <a:ext cx="3960813"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5000"/>
              </a:lnSpc>
              <a:spcAft>
                <a:spcPts val="800"/>
              </a:spcAft>
            </a:pPr>
            <a:r>
              <a:rPr lang="ro-RO" altLang="ro-RO">
                <a:latin typeface="Times New Roman" panose="02020603050405020304" pitchFamily="18" charset="0"/>
                <a:cs typeface="Times New Roman" panose="02020603050405020304" pitchFamily="18" charset="0"/>
              </a:rPr>
              <a:t>Înscrierea în SIMPV a codului numeric personal al alegătorului român care se prezintă la vot se realizează de către operatorul de calculator, în următoarele etape :</a:t>
            </a:r>
            <a:endParaRPr lang="ro-RO" altLang="ro-RO">
              <a:cs typeface="Times New Roman" panose="02020603050405020304" pitchFamily="18" charset="0"/>
            </a:endParaRPr>
          </a:p>
          <a:p>
            <a:pPr algn="just">
              <a:lnSpc>
                <a:spcPct val="125000"/>
              </a:lnSpc>
              <a:spcAft>
                <a:spcPts val="800"/>
              </a:spcAft>
              <a:buFontTx/>
              <a:buAutoNum type="arabicParenR"/>
            </a:pPr>
            <a:r>
              <a:rPr lang="ro-RO" altLang="ro-RO" b="1">
                <a:latin typeface="Times New Roman" panose="02020603050405020304" pitchFamily="18" charset="0"/>
                <a:cs typeface="Times New Roman" panose="02020603050405020304" pitchFamily="18" charset="0"/>
              </a:rPr>
              <a:t> preluarea codului numeric personal</a:t>
            </a:r>
            <a:r>
              <a:rPr lang="ro-RO" altLang="ro-RO">
                <a:latin typeface="Times New Roman" panose="02020603050405020304" pitchFamily="18" charset="0"/>
                <a:cs typeface="Times New Roman" panose="02020603050405020304" pitchFamily="18" charset="0"/>
              </a:rPr>
              <a:t> (CNP-ului) în ADV;</a:t>
            </a:r>
            <a:endParaRPr lang="ro-RO" altLang="ro-RO">
              <a:cs typeface="Times New Roman" panose="02020603050405020304" pitchFamily="18" charset="0"/>
            </a:endParaRPr>
          </a:p>
          <a:p>
            <a:pPr algn="just">
              <a:lnSpc>
                <a:spcPct val="125000"/>
              </a:lnSpc>
              <a:spcAft>
                <a:spcPts val="800"/>
              </a:spcAft>
              <a:buFontTx/>
              <a:buAutoNum type="arabicParenR"/>
            </a:pPr>
            <a:r>
              <a:rPr lang="ro-RO" altLang="ro-RO" b="1">
                <a:latin typeface="Times New Roman" panose="02020603050405020304" pitchFamily="18" charset="0"/>
                <a:cs typeface="Times New Roman" panose="02020603050405020304" pitchFamily="18" charset="0"/>
              </a:rPr>
              <a:t> verificarea CNP-ului</a:t>
            </a:r>
            <a:r>
              <a:rPr lang="ro-RO" altLang="ro-RO">
                <a:latin typeface="Times New Roman" panose="02020603050405020304" pitchFamily="18" charset="0"/>
                <a:cs typeface="Times New Roman" panose="02020603050405020304" pitchFamily="18" charset="0"/>
              </a:rPr>
              <a:t> prin ADV</a:t>
            </a:r>
          </a:p>
          <a:p>
            <a:pPr algn="just">
              <a:lnSpc>
                <a:spcPct val="125000"/>
              </a:lnSpc>
              <a:spcAft>
                <a:spcPts val="800"/>
              </a:spcAft>
              <a:buFontTx/>
              <a:buAutoNum type="arabicParenR"/>
            </a:pPr>
            <a:r>
              <a:rPr lang="ro-RO" altLang="ro-RO" b="1">
                <a:latin typeface="Times New Roman" panose="02020603050405020304" pitchFamily="18" charset="0"/>
                <a:cs typeface="Times New Roman" panose="02020603050405020304" pitchFamily="18" charset="0"/>
              </a:rPr>
              <a:t> validarea operațiunii de preluare a CNP-ului</a:t>
            </a:r>
            <a:r>
              <a:rPr lang="ro-RO" altLang="ro-RO">
                <a:latin typeface="Times New Roman" panose="02020603050405020304" pitchFamily="18" charset="0"/>
                <a:cs typeface="Times New Roman" panose="02020603050405020304" pitchFamily="18" charset="0"/>
              </a:rPr>
              <a:t> în ADV.</a:t>
            </a:r>
            <a:endParaRPr lang="ro-RO" altLang="ro-RO">
              <a:cs typeface="Times New Roman" panose="02020603050405020304" pitchFamily="18" charset="0"/>
            </a:endParaRPr>
          </a:p>
        </p:txBody>
      </p:sp>
      <p:sp>
        <p:nvSpPr>
          <p:cNvPr id="7" name="Rectangle 6">
            <a:extLst>
              <a:ext uri="{FF2B5EF4-FFF2-40B4-BE49-F238E27FC236}">
                <a16:creationId xmlns:a16="http://schemas.microsoft.com/office/drawing/2014/main" id="{6B7FA808-3B18-D6FA-3DAE-CD7F4C1DE29A}"/>
              </a:ext>
            </a:extLst>
          </p:cNvPr>
          <p:cNvSpPr/>
          <p:nvPr/>
        </p:nvSpPr>
        <p:spPr>
          <a:xfrm>
            <a:off x="5970588" y="3048000"/>
            <a:ext cx="4589462" cy="3765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187398" name="TextBox 5">
            <a:extLst>
              <a:ext uri="{FF2B5EF4-FFF2-40B4-BE49-F238E27FC236}">
                <a16:creationId xmlns:a16="http://schemas.microsoft.com/office/drawing/2014/main" id="{88B7EC17-7CD2-C742-EC2E-13E3248687C8}"/>
              </a:ext>
            </a:extLst>
          </p:cNvPr>
          <p:cNvSpPr txBox="1">
            <a:spLocks noChangeArrowheads="1"/>
          </p:cNvSpPr>
          <p:nvPr/>
        </p:nvSpPr>
        <p:spPr bwMode="auto">
          <a:xfrm>
            <a:off x="5970588" y="3048000"/>
            <a:ext cx="4572000"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a:lnSpc>
                <a:spcPct val="125000"/>
              </a:lnSpc>
              <a:spcBef>
                <a:spcPct val="0"/>
              </a:spcBef>
              <a:spcAft>
                <a:spcPts val="800"/>
              </a:spcAft>
              <a:buNone/>
            </a:pPr>
            <a:r>
              <a:rPr lang="ro-RO" altLang="ro-RO" sz="1300" b="1">
                <a:latin typeface="Times New Roman" panose="02020603050405020304" pitchFamily="18" charset="0"/>
                <a:cs typeface="Times New Roman" panose="02020603050405020304" pitchFamily="18" charset="0"/>
              </a:rPr>
              <a:t>Cetățenii Uniunii Europene</a:t>
            </a:r>
            <a:r>
              <a:rPr lang="ro-RO" altLang="ro-RO" sz="1300">
                <a:latin typeface="Times New Roman" panose="02020603050405020304" pitchFamily="18" charset="0"/>
                <a:cs typeface="Times New Roman" panose="02020603050405020304" pitchFamily="18" charset="0"/>
              </a:rPr>
              <a:t> care se prezintă la secția de votare și </a:t>
            </a:r>
            <a:r>
              <a:rPr lang="ro-RO" altLang="ro-RO" sz="1300" b="1">
                <a:latin typeface="Times New Roman" panose="02020603050405020304" pitchFamily="18" charset="0"/>
                <a:cs typeface="Times New Roman" panose="02020603050405020304" pitchFamily="18" charset="0"/>
              </a:rPr>
              <a:t>care NU VOTEAZĂ în baza certificatului de înregistrare sau a cărții de rezidență permanentă</a:t>
            </a:r>
            <a:r>
              <a:rPr lang="ro-RO" altLang="ro-RO" sz="1300">
                <a:latin typeface="Times New Roman" panose="02020603050405020304" pitchFamily="18" charset="0"/>
                <a:cs typeface="Times New Roman" panose="02020603050405020304" pitchFamily="18" charset="0"/>
              </a:rPr>
              <a:t>, verificarea se realizează în următoarele etape:</a:t>
            </a:r>
            <a:endParaRPr lang="ro-RO" altLang="ro-RO" sz="1300">
              <a:cs typeface="Times New Roman" panose="02020603050405020304" pitchFamily="18" charset="0"/>
            </a:endParaRPr>
          </a:p>
          <a:p>
            <a:pPr algn="just" eaLnBrk="1" hangingPunct="1">
              <a:lnSpc>
                <a:spcPct val="125000"/>
              </a:lnSpc>
              <a:spcBef>
                <a:spcPct val="0"/>
              </a:spcBef>
              <a:buFontTx/>
              <a:buAutoNum type="arabicParenR"/>
            </a:pPr>
            <a:r>
              <a:rPr lang="ro-RO" altLang="ro-RO" sz="1300" b="1">
                <a:latin typeface="Times New Roman" panose="02020603050405020304" pitchFamily="18" charset="0"/>
                <a:cs typeface="Times New Roman" panose="02020603050405020304" pitchFamily="18" charset="0"/>
              </a:rPr>
              <a:t> preluarea numelui și prenumelui alegătorului, a datei nașterii și a statului membru al Uniunii Europene care a emis documentul de identitate</a:t>
            </a:r>
            <a:r>
              <a:rPr lang="ro-RO" altLang="ro-RO" sz="1300">
                <a:latin typeface="Times New Roman" panose="02020603050405020304" pitchFamily="18" charset="0"/>
                <a:cs typeface="Times New Roman" panose="02020603050405020304" pitchFamily="18" charset="0"/>
              </a:rPr>
              <a:t>, prin tastarea literelor și cifrelor corespunzătoare în secțiunea destinată acestui scop în interfața ADV</a:t>
            </a:r>
            <a:endParaRPr lang="ro-RO" altLang="ro-RO" sz="1300">
              <a:cs typeface="Times New Roman" panose="02020603050405020304" pitchFamily="18" charset="0"/>
            </a:endParaRPr>
          </a:p>
          <a:p>
            <a:pPr algn="just" eaLnBrk="1" hangingPunct="1">
              <a:lnSpc>
                <a:spcPct val="125000"/>
              </a:lnSpc>
              <a:spcBef>
                <a:spcPct val="0"/>
              </a:spcBef>
              <a:buFontTx/>
              <a:buNone/>
            </a:pPr>
            <a:r>
              <a:rPr lang="ro-RO" altLang="ro-RO" sz="1300" b="1">
                <a:latin typeface="Times New Roman" panose="02020603050405020304" pitchFamily="18" charset="0"/>
                <a:cs typeface="Times New Roman" panose="02020603050405020304" pitchFamily="18" charset="0"/>
              </a:rPr>
              <a:t>2)   verificarea </a:t>
            </a:r>
            <a:r>
              <a:rPr lang="ro-RO" altLang="ro-RO" sz="1300">
                <a:latin typeface="Times New Roman" panose="02020603050405020304" pitchFamily="18" charset="0"/>
                <a:cs typeface="Times New Roman" panose="02020603050405020304" pitchFamily="18" charset="0"/>
              </a:rPr>
              <a:t>de către operatorul de calculator a </a:t>
            </a:r>
            <a:r>
              <a:rPr lang="ro-RO" altLang="ro-RO" sz="1300" b="1">
                <a:latin typeface="Times New Roman" panose="02020603050405020304" pitchFamily="18" charset="0"/>
                <a:cs typeface="Times New Roman" panose="02020603050405020304" pitchFamily="18" charset="0"/>
              </a:rPr>
              <a:t>datelor mai sus menționate ale cetățeanului Uniunii Europene care se prezintă la vot</a:t>
            </a:r>
            <a:r>
              <a:rPr lang="ro-RO" altLang="ro-RO" sz="1300">
                <a:latin typeface="Times New Roman" panose="02020603050405020304" pitchFamily="18" charset="0"/>
                <a:cs typeface="Times New Roman" panose="02020603050405020304" pitchFamily="18" charset="0"/>
              </a:rPr>
              <a:t>, prin compararea datelor de identificare înscrise în mesajul apărut în interfața ADV cu datele de identificare înscrise în documentul de identitate</a:t>
            </a:r>
            <a:r>
              <a:rPr lang="ro-RO" altLang="ro-RO" sz="1800">
                <a:latin typeface="Times New Roman" panose="02020603050405020304" pitchFamily="18" charset="0"/>
                <a:cs typeface="Times New Roman" panose="02020603050405020304" pitchFamily="18" charset="0"/>
              </a:rPr>
              <a:t>.</a:t>
            </a:r>
            <a:endParaRPr lang="ro-RO" altLang="ro-RO" sz="1800">
              <a:cs typeface="Times New Roman" panose="02020603050405020304" pitchFamily="18" charset="0"/>
            </a:endParaRPr>
          </a:p>
        </p:txBody>
      </p:sp>
      <p:pic>
        <p:nvPicPr>
          <p:cNvPr id="187399" name="Picture 2">
            <a:extLst>
              <a:ext uri="{FF2B5EF4-FFF2-40B4-BE49-F238E27FC236}">
                <a16:creationId xmlns:a16="http://schemas.microsoft.com/office/drawing/2014/main" id="{546D2EE3-AF69-8727-673E-23010EA34A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Box 2">
            <a:extLst>
              <a:ext uri="{FF2B5EF4-FFF2-40B4-BE49-F238E27FC236}">
                <a16:creationId xmlns:a16="http://schemas.microsoft.com/office/drawing/2014/main" id="{32A02B22-8F07-62C7-5E73-949F413CBBC7}"/>
              </a:ext>
            </a:extLst>
          </p:cNvPr>
          <p:cNvSpPr txBox="1">
            <a:spLocks noChangeArrowheads="1"/>
          </p:cNvSpPr>
          <p:nvPr/>
        </p:nvSpPr>
        <p:spPr bwMode="auto">
          <a:xfrm>
            <a:off x="1631950" y="444501"/>
            <a:ext cx="84963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ro-RO" altLang="ro-RO" sz="2800" b="1">
                <a:solidFill>
                  <a:srgbClr val="203864"/>
                </a:solidFill>
                <a:latin typeface="Arial" panose="020B0604020202020204" pitchFamily="34" charset="0"/>
                <a:cs typeface="Arial" panose="020B0604020202020204" pitchFamily="34" charset="0"/>
              </a:rPr>
              <a:t>VERIFICAREA IDENTITĂȚII ALEGĂTORULUI</a:t>
            </a:r>
            <a:endParaRPr lang="en-US" altLang="ro-RO" sz="2800" b="1">
              <a:solidFill>
                <a:srgbClr val="203864"/>
              </a:solidFill>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ro-RO" altLang="ro-RO" sz="1800">
                <a:solidFill>
                  <a:srgbClr val="203864"/>
                </a:solidFill>
                <a:latin typeface="Arial" panose="020B0604020202020204" pitchFamily="34" charset="0"/>
                <a:cs typeface="Arial" panose="020B0604020202020204" pitchFamily="34" charset="0"/>
              </a:rPr>
              <a:t>Intervalul orar 7</a:t>
            </a:r>
            <a:r>
              <a:rPr lang="ro-RO" altLang="ro-RO" sz="1800" baseline="30000">
                <a:solidFill>
                  <a:srgbClr val="203864"/>
                </a:solidFill>
                <a:latin typeface="Arial" panose="020B0604020202020204" pitchFamily="34" charset="0"/>
                <a:cs typeface="Arial" panose="020B0604020202020204" pitchFamily="34" charset="0"/>
              </a:rPr>
              <a:t>00</a:t>
            </a:r>
            <a:r>
              <a:rPr lang="ro-RO" altLang="ro-RO" sz="1800">
                <a:solidFill>
                  <a:srgbClr val="203864"/>
                </a:solidFill>
                <a:latin typeface="Arial" panose="020B0604020202020204" pitchFamily="34" charset="0"/>
                <a:cs typeface="Arial" panose="020B0604020202020204" pitchFamily="34" charset="0"/>
              </a:rPr>
              <a:t>-22</a:t>
            </a:r>
            <a:r>
              <a:rPr lang="ro-RO" altLang="ro-RO" sz="1800" baseline="30000">
                <a:solidFill>
                  <a:srgbClr val="203864"/>
                </a:solidFill>
                <a:latin typeface="Arial" panose="020B0604020202020204" pitchFamily="34" charset="0"/>
                <a:cs typeface="Arial" panose="020B0604020202020204" pitchFamily="34" charset="0"/>
              </a:rPr>
              <a:t>00</a:t>
            </a:r>
            <a:br>
              <a:rPr lang="ro-RO" altLang="ro-RO" sz="1800">
                <a:solidFill>
                  <a:srgbClr val="203864"/>
                </a:solidFill>
                <a:latin typeface="Arial" panose="020B0604020202020204" pitchFamily="34" charset="0"/>
                <a:cs typeface="Arial" panose="020B0604020202020204" pitchFamily="34" charset="0"/>
              </a:rPr>
            </a:br>
            <a:r>
              <a:rPr lang="ro-RO" altLang="ro-RO" sz="1200" i="1">
                <a:solidFill>
                  <a:srgbClr val="203864"/>
                </a:solidFill>
                <a:latin typeface="Arial" panose="020B0604020202020204" pitchFamily="34" charset="0"/>
                <a:cs typeface="Arial" panose="020B0604020202020204" pitchFamily="34" charset="0"/>
              </a:rPr>
              <a:t> [art. 24-25 din Anexa la Hotărârea AEP nr. 36/2019, art. 13 alin. (2) din OUG nr. 21/2024]</a:t>
            </a:r>
          </a:p>
          <a:p>
            <a:pPr algn="ctr" eaLnBrk="1" hangingPunct="1">
              <a:lnSpc>
                <a:spcPct val="100000"/>
              </a:lnSpc>
              <a:spcBef>
                <a:spcPct val="0"/>
              </a:spcBef>
              <a:buFontTx/>
              <a:buNone/>
            </a:pPr>
            <a:endParaRPr lang="ro-RO" altLang="ro-RO" sz="1600">
              <a:solidFill>
                <a:srgbClr val="203864"/>
              </a:solidFill>
              <a:latin typeface="Arial" panose="020B0604020202020204" pitchFamily="34" charset="0"/>
              <a:cs typeface="Arial" panose="020B0604020202020204" pitchFamily="34" charset="0"/>
            </a:endParaRPr>
          </a:p>
        </p:txBody>
      </p:sp>
      <p:sp>
        <p:nvSpPr>
          <p:cNvPr id="107527" name="TextBox 7">
            <a:extLst>
              <a:ext uri="{FF2B5EF4-FFF2-40B4-BE49-F238E27FC236}">
                <a16:creationId xmlns:a16="http://schemas.microsoft.com/office/drawing/2014/main" id="{CD8702CE-D3CF-89CE-26DD-E7B31D0F603A}"/>
              </a:ext>
            </a:extLst>
          </p:cNvPr>
          <p:cNvSpPr txBox="1">
            <a:spLocks noChangeArrowheads="1"/>
          </p:cNvSpPr>
          <p:nvPr/>
        </p:nvSpPr>
        <p:spPr bwMode="auto">
          <a:xfrm>
            <a:off x="1747838" y="1589088"/>
            <a:ext cx="8496300" cy="3683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defRPr/>
            </a:pPr>
            <a:r>
              <a:rPr lang="ro-RO" altLang="ro-RO" sz="1800" b="1" dirty="0">
                <a:solidFill>
                  <a:schemeClr val="accent1">
                    <a:lumMod val="50000"/>
                  </a:schemeClr>
                </a:solidFill>
              </a:rPr>
              <a:t>În baza rezultatelor generate de SIMPV</a:t>
            </a:r>
          </a:p>
        </p:txBody>
      </p:sp>
      <p:pic>
        <p:nvPicPr>
          <p:cNvPr id="189444" name="Picture 2">
            <a:extLst>
              <a:ext uri="{FF2B5EF4-FFF2-40B4-BE49-F238E27FC236}">
                <a16:creationId xmlns:a16="http://schemas.microsoft.com/office/drawing/2014/main" id="{210A49D9-FCAF-7B68-BC5A-B3FE6F8947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D5BEB1F-C17A-5B4C-3CD1-DC77724FCC75}"/>
              </a:ext>
            </a:extLst>
          </p:cNvPr>
          <p:cNvSpPr txBox="1"/>
          <p:nvPr/>
        </p:nvSpPr>
        <p:spPr>
          <a:xfrm>
            <a:off x="1747320" y="2029591"/>
            <a:ext cx="8706019" cy="3785652"/>
          </a:xfrm>
          <a:prstGeom prst="rect">
            <a:avLst/>
          </a:prstGeom>
          <a:noFill/>
        </p:spPr>
        <p:txBody>
          <a:bodyPr>
            <a:spAutoFit/>
          </a:bodyPr>
          <a:lstStyle/>
          <a:p>
            <a:pPr algn="just">
              <a:defRPr/>
            </a:pP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În baza rezultatelor generate de Sistemul informatic de monitorizare a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prezenţei</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la vot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şi</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de prevenire a votului ilegal, a comunicărilor efectuate prin intermediul acestuia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şi</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a verificării actului de identitate,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preşedintele</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biroului electoral al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secţiei</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de votare:</a:t>
            </a:r>
          </a:p>
          <a:p>
            <a:pPr algn="just">
              <a:defRPr/>
            </a:pPr>
            <a:r>
              <a:rPr lang="ro-RO" sz="1200" b="1" dirty="0">
                <a:solidFill>
                  <a:schemeClr val="accent1">
                    <a:lumMod val="50000"/>
                  </a:schemeClr>
                </a:solidFill>
                <a:highlight>
                  <a:srgbClr val="FFFFFF"/>
                </a:highlight>
                <a:latin typeface="Arial" panose="020B0604020202020204" pitchFamily="34" charset="0"/>
                <a:cs typeface="Arial" panose="020B0604020202020204" pitchFamily="34" charset="0"/>
              </a:rPr>
              <a:t>a)</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a:t>
            </a:r>
            <a:r>
              <a:rPr lang="ro-RO" sz="1200" b="1" dirty="0" err="1">
                <a:solidFill>
                  <a:schemeClr val="accent1">
                    <a:lumMod val="50000"/>
                  </a:schemeClr>
                </a:solidFill>
                <a:highlight>
                  <a:srgbClr val="FFFFFF"/>
                </a:highlight>
                <a:latin typeface="Arial" panose="020B0604020202020204" pitchFamily="34" charset="0"/>
                <a:cs typeface="Arial" panose="020B0604020202020204" pitchFamily="34" charset="0"/>
              </a:rPr>
              <a:t>opreşte</a:t>
            </a:r>
            <a:r>
              <a:rPr lang="ro-RO" sz="1200" b="1" dirty="0">
                <a:solidFill>
                  <a:schemeClr val="accent1">
                    <a:lumMod val="50000"/>
                  </a:schemeClr>
                </a:solidFill>
                <a:highlight>
                  <a:srgbClr val="FFFFFF"/>
                </a:highlight>
                <a:latin typeface="Arial" panose="020B0604020202020204" pitchFamily="34" charset="0"/>
                <a:cs typeface="Arial" panose="020B0604020202020204" pitchFamily="34" charset="0"/>
              </a:rPr>
              <a:t> de la votare persoana care nu a împlinit vârsta de 18 ani până în ziua votării, persoana căreia i s-a interzis exercitarea dreptului de vot </a:t>
            </a:r>
            <a:r>
              <a:rPr lang="ro-RO" sz="1200" b="1" dirty="0" err="1">
                <a:solidFill>
                  <a:schemeClr val="accent1">
                    <a:lumMod val="50000"/>
                  </a:schemeClr>
                </a:solidFill>
                <a:highlight>
                  <a:srgbClr val="FFFFFF"/>
                </a:highlight>
                <a:latin typeface="Arial" panose="020B0604020202020204" pitchFamily="34" charset="0"/>
                <a:cs typeface="Arial" panose="020B0604020202020204" pitchFamily="34" charset="0"/>
              </a:rPr>
              <a:t>şi</a:t>
            </a:r>
            <a:r>
              <a:rPr lang="ro-RO" sz="1200" b="1" dirty="0">
                <a:solidFill>
                  <a:schemeClr val="accent1">
                    <a:lumMod val="50000"/>
                  </a:schemeClr>
                </a:solidFill>
                <a:highlight>
                  <a:srgbClr val="FFFFFF"/>
                </a:highlight>
                <a:latin typeface="Arial" panose="020B0604020202020204" pitchFamily="34" charset="0"/>
                <a:cs typeface="Arial" panose="020B0604020202020204" pitchFamily="34" charset="0"/>
              </a:rPr>
              <a:t> alegătorul comunitar care nu este înscris în lista electorală specială</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în cazul în care persoana care figurează că i s-a interzis exercitarea dreptului de vot prezintă o hotărâre judecătorească definitivă din care rezultă că nu are sau nu mai are astfel de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interdicţii</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permite alegătorului să voteze; în acest sens, după ce alegătorul semnează în lista electorală permanentă sau în lista electorală suplimentară, după caz, îi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încredinţează</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buletinul de vot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şi</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ştampila</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cu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menţiunea</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"VOTAT";</a:t>
            </a:r>
          </a:p>
          <a:p>
            <a:pPr algn="just">
              <a:defRPr/>
            </a:pPr>
            <a:r>
              <a:rPr lang="ro-RO" sz="1200" b="1" dirty="0">
                <a:solidFill>
                  <a:schemeClr val="accent1">
                    <a:lumMod val="50000"/>
                  </a:schemeClr>
                </a:solidFill>
                <a:highlight>
                  <a:srgbClr val="FFFFFF"/>
                </a:highlight>
                <a:latin typeface="Arial" panose="020B0604020202020204" pitchFamily="34" charset="0"/>
                <a:cs typeface="Arial" panose="020B0604020202020204" pitchFamily="34" charset="0"/>
              </a:rPr>
              <a:t>b)</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permite exercitarea dreptului de vot de către alegătorul care s-a prezentat la vot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şi</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care figurează în Sistemul informatic de monitorizare a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prezenţei</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la vot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şi</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de prevenire a votului ilegal că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şi</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-a mai exercitat dreptul de vot la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acelaşi</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scrutin, numai după ce asigură verificarea cazului semnalat de Sistemul informatic de monitorizare a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prezenţei</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la vot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şi</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de prevenire a votului ilegal, precum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şi</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sesizarea organelor competente, potrivit procedurii stabilite prin hotărâre a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Autorităţii</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Electorale Permanente,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şi</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după ce alegătorul dă o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declaraţie</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potrivit căreia nu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şi</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-a exercitat dreptul de vot la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acelaşi</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scrutin; după ce alegătorul semnează în lista electorală permanentă sau în lista electorală suplimentară, după caz, îi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încredinţează</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buletinul de vot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şi</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ştampila</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cu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menţiunea</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"VOTAT";</a:t>
            </a:r>
          </a:p>
          <a:p>
            <a:pPr algn="just">
              <a:defRPr/>
            </a:pPr>
            <a:r>
              <a:rPr lang="ro-RO" sz="1200" b="1" dirty="0">
                <a:solidFill>
                  <a:schemeClr val="accent1">
                    <a:lumMod val="50000"/>
                  </a:schemeClr>
                </a:solidFill>
                <a:highlight>
                  <a:srgbClr val="FFFFFF"/>
                </a:highlight>
                <a:latin typeface="Arial" panose="020B0604020202020204" pitchFamily="34" charset="0"/>
                <a:cs typeface="Arial" panose="020B0604020202020204" pitchFamily="34" charset="0"/>
              </a:rPr>
              <a:t>c)</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permite exercitarea dreptului de vot de către alegătorul resortisant înscris în listele electorale ale altui stat membru al Uniunii Europene numai după ce acesta dă o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declaraţie</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potrivit căreia nu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şi</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-a exercitat dreptul de vot la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acelaşi</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scrutin în alt stat membru al Uniunii Europene; după ce alegătorul semnează în lista electorală permanentă sau în lista electorală suplimentară, după caz, îi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încredinţează</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buletinul de vot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şi</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ştampila</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cu </a:t>
            </a:r>
            <a:r>
              <a:rPr lang="ro-RO" sz="1200" dirty="0" err="1">
                <a:solidFill>
                  <a:schemeClr val="accent1">
                    <a:lumMod val="50000"/>
                  </a:schemeClr>
                </a:solidFill>
                <a:highlight>
                  <a:srgbClr val="FFFFFF"/>
                </a:highlight>
                <a:latin typeface="Arial" panose="020B0604020202020204" pitchFamily="34" charset="0"/>
                <a:cs typeface="Arial" panose="020B0604020202020204" pitchFamily="34" charset="0"/>
              </a:rPr>
              <a:t>menţiunea</a:t>
            </a:r>
            <a:r>
              <a:rPr lang="ro-RO" sz="1200" dirty="0">
                <a:solidFill>
                  <a:schemeClr val="accent1">
                    <a:lumMod val="50000"/>
                  </a:schemeClr>
                </a:solidFill>
                <a:highlight>
                  <a:srgbClr val="FFFFFF"/>
                </a:highlight>
                <a:latin typeface="Arial" panose="020B0604020202020204" pitchFamily="34" charset="0"/>
                <a:cs typeface="Arial" panose="020B0604020202020204" pitchFamily="34" charset="0"/>
              </a:rPr>
              <a:t> "VOTAT";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Box 2">
            <a:extLst>
              <a:ext uri="{FF2B5EF4-FFF2-40B4-BE49-F238E27FC236}">
                <a16:creationId xmlns:a16="http://schemas.microsoft.com/office/drawing/2014/main" id="{2E303E97-F66D-1364-3A6D-1B87819BD99D}"/>
              </a:ext>
            </a:extLst>
          </p:cNvPr>
          <p:cNvSpPr txBox="1">
            <a:spLocks noChangeArrowheads="1"/>
          </p:cNvSpPr>
          <p:nvPr/>
        </p:nvSpPr>
        <p:spPr bwMode="auto">
          <a:xfrm>
            <a:off x="1631950" y="444501"/>
            <a:ext cx="84963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ro-RO" altLang="ro-RO" sz="2800" b="1">
                <a:solidFill>
                  <a:srgbClr val="203864"/>
                </a:solidFill>
                <a:latin typeface="Arial" panose="020B0604020202020204" pitchFamily="34" charset="0"/>
                <a:cs typeface="Arial" panose="020B0604020202020204" pitchFamily="34" charset="0"/>
              </a:rPr>
              <a:t>VERIFICAREA IDENTITĂȚII ALEGĂTORULUI</a:t>
            </a:r>
            <a:endParaRPr lang="en-US" altLang="ro-RO" sz="2800" b="1">
              <a:solidFill>
                <a:srgbClr val="203864"/>
              </a:solidFill>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ro-RO" altLang="ro-RO" sz="1800">
                <a:solidFill>
                  <a:srgbClr val="203864"/>
                </a:solidFill>
                <a:latin typeface="Arial" panose="020B0604020202020204" pitchFamily="34" charset="0"/>
                <a:cs typeface="Arial" panose="020B0604020202020204" pitchFamily="34" charset="0"/>
              </a:rPr>
              <a:t>Intervalul orar 7</a:t>
            </a:r>
            <a:r>
              <a:rPr lang="ro-RO" altLang="ro-RO" sz="1800" baseline="30000">
                <a:solidFill>
                  <a:srgbClr val="203864"/>
                </a:solidFill>
                <a:latin typeface="Arial" panose="020B0604020202020204" pitchFamily="34" charset="0"/>
                <a:cs typeface="Arial" panose="020B0604020202020204" pitchFamily="34" charset="0"/>
              </a:rPr>
              <a:t>00</a:t>
            </a:r>
            <a:r>
              <a:rPr lang="ro-RO" altLang="ro-RO" sz="1800">
                <a:solidFill>
                  <a:srgbClr val="203864"/>
                </a:solidFill>
                <a:latin typeface="Arial" panose="020B0604020202020204" pitchFamily="34" charset="0"/>
                <a:cs typeface="Arial" panose="020B0604020202020204" pitchFamily="34" charset="0"/>
              </a:rPr>
              <a:t>-22</a:t>
            </a:r>
            <a:r>
              <a:rPr lang="ro-RO" altLang="ro-RO" sz="1800" baseline="30000">
                <a:solidFill>
                  <a:srgbClr val="203864"/>
                </a:solidFill>
                <a:latin typeface="Arial" panose="020B0604020202020204" pitchFamily="34" charset="0"/>
                <a:cs typeface="Arial" panose="020B0604020202020204" pitchFamily="34" charset="0"/>
              </a:rPr>
              <a:t>00</a:t>
            </a:r>
            <a:br>
              <a:rPr lang="ro-RO" altLang="ro-RO" sz="1800">
                <a:solidFill>
                  <a:srgbClr val="203864"/>
                </a:solidFill>
                <a:latin typeface="Arial" panose="020B0604020202020204" pitchFamily="34" charset="0"/>
                <a:cs typeface="Arial" panose="020B0604020202020204" pitchFamily="34" charset="0"/>
              </a:rPr>
            </a:br>
            <a:r>
              <a:rPr lang="ro-RO" altLang="ro-RO" sz="1200" i="1">
                <a:solidFill>
                  <a:srgbClr val="203864"/>
                </a:solidFill>
                <a:latin typeface="Arial" panose="020B0604020202020204" pitchFamily="34" charset="0"/>
                <a:cs typeface="Arial" panose="020B0604020202020204" pitchFamily="34" charset="0"/>
              </a:rPr>
              <a:t> [art. 24-25 din Anexa la Hotărârea AEP nr. 36/2019, art. 13 alin. (2) din OUG nr. 21/2024]</a:t>
            </a:r>
          </a:p>
          <a:p>
            <a:pPr algn="ctr" eaLnBrk="1" hangingPunct="1">
              <a:lnSpc>
                <a:spcPct val="100000"/>
              </a:lnSpc>
              <a:spcBef>
                <a:spcPct val="0"/>
              </a:spcBef>
              <a:buFontTx/>
              <a:buNone/>
            </a:pPr>
            <a:endParaRPr lang="ro-RO" altLang="ro-RO" sz="1600">
              <a:solidFill>
                <a:srgbClr val="203864"/>
              </a:solidFill>
              <a:latin typeface="Arial" panose="020B0604020202020204" pitchFamily="34" charset="0"/>
              <a:cs typeface="Arial" panose="020B0604020202020204" pitchFamily="34" charset="0"/>
            </a:endParaRPr>
          </a:p>
        </p:txBody>
      </p:sp>
      <p:sp>
        <p:nvSpPr>
          <p:cNvPr id="107527" name="TextBox 7">
            <a:extLst>
              <a:ext uri="{FF2B5EF4-FFF2-40B4-BE49-F238E27FC236}">
                <a16:creationId xmlns:a16="http://schemas.microsoft.com/office/drawing/2014/main" id="{4D9AC33A-A6CB-48F3-D619-2581548ACE74}"/>
              </a:ext>
            </a:extLst>
          </p:cNvPr>
          <p:cNvSpPr txBox="1">
            <a:spLocks noChangeArrowheads="1"/>
          </p:cNvSpPr>
          <p:nvPr/>
        </p:nvSpPr>
        <p:spPr bwMode="auto">
          <a:xfrm>
            <a:off x="1755775" y="2103438"/>
            <a:ext cx="8496300" cy="3683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defRPr/>
            </a:pPr>
            <a:r>
              <a:rPr lang="ro-RO" altLang="ro-RO" sz="1800" b="1" dirty="0">
                <a:solidFill>
                  <a:schemeClr val="accent2">
                    <a:lumMod val="50000"/>
                  </a:schemeClr>
                </a:solidFill>
              </a:rPr>
              <a:t>În baza rezultatelor generate de SIMPV</a:t>
            </a:r>
          </a:p>
        </p:txBody>
      </p:sp>
      <p:pic>
        <p:nvPicPr>
          <p:cNvPr id="191492" name="Picture 2">
            <a:extLst>
              <a:ext uri="{FF2B5EF4-FFF2-40B4-BE49-F238E27FC236}">
                <a16:creationId xmlns:a16="http://schemas.microsoft.com/office/drawing/2014/main" id="{21F95C1C-DB21-A80B-C43E-EDE367F956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0B18202-A7A4-186C-96FD-C4CF9DA1E1ED}"/>
              </a:ext>
            </a:extLst>
          </p:cNvPr>
          <p:cNvSpPr txBox="1"/>
          <p:nvPr/>
        </p:nvSpPr>
        <p:spPr>
          <a:xfrm>
            <a:off x="2001838" y="2965786"/>
            <a:ext cx="8188324" cy="3170099"/>
          </a:xfrm>
          <a:prstGeom prst="rect">
            <a:avLst/>
          </a:prstGeom>
          <a:noFill/>
        </p:spPr>
        <p:txBody>
          <a:bodyPr>
            <a:spAutoFit/>
          </a:bodyPr>
          <a:lstStyle/>
          <a:p>
            <a:pPr algn="just">
              <a:defRPr/>
            </a:pPr>
            <a:r>
              <a:rPr lang="ro-RO" sz="1400" b="1" dirty="0">
                <a:solidFill>
                  <a:schemeClr val="accent1">
                    <a:lumMod val="50000"/>
                  </a:schemeClr>
                </a:solidFill>
                <a:highlight>
                  <a:srgbClr val="FFFFFF"/>
                </a:highlight>
                <a:latin typeface="Arial" panose="020B0604020202020204" pitchFamily="34" charset="0"/>
                <a:cs typeface="Arial" panose="020B0604020202020204" pitchFamily="34" charset="0"/>
              </a:rPr>
              <a:t>d)</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îndrumă alegătorul să voteze la </a:t>
            </a:r>
            <a:r>
              <a:rPr lang="ro-RO" sz="1400" dirty="0" err="1">
                <a:solidFill>
                  <a:schemeClr val="accent1">
                    <a:lumMod val="50000"/>
                  </a:schemeClr>
                </a:solidFill>
                <a:highlight>
                  <a:srgbClr val="FFFFFF"/>
                </a:highlight>
                <a:latin typeface="Arial" panose="020B0604020202020204" pitchFamily="34" charset="0"/>
                <a:cs typeface="Arial" panose="020B0604020202020204" pitchFamily="34" charset="0"/>
              </a:rPr>
              <a:t>secţia</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de votare la care este arondat, în cazul în care acesta este arondat la altă </a:t>
            </a:r>
            <a:r>
              <a:rPr lang="ro-RO" sz="1400" dirty="0" err="1">
                <a:solidFill>
                  <a:schemeClr val="accent1">
                    <a:lumMod val="50000"/>
                  </a:schemeClr>
                </a:solidFill>
                <a:highlight>
                  <a:srgbClr val="FFFFFF"/>
                </a:highlight>
                <a:latin typeface="Arial" panose="020B0604020202020204" pitchFamily="34" charset="0"/>
                <a:cs typeface="Arial" panose="020B0604020202020204" pitchFamily="34" charset="0"/>
              </a:rPr>
              <a:t>secţie</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de votare din </a:t>
            </a:r>
            <a:r>
              <a:rPr lang="ro-RO" sz="1400" dirty="0" err="1">
                <a:solidFill>
                  <a:schemeClr val="accent1">
                    <a:lumMod val="50000"/>
                  </a:schemeClr>
                </a:solidFill>
                <a:highlight>
                  <a:srgbClr val="FFFFFF"/>
                </a:highlight>
                <a:latin typeface="Arial" panose="020B0604020202020204" pitchFamily="34" charset="0"/>
                <a:cs typeface="Arial" panose="020B0604020202020204" pitchFamily="34" charset="0"/>
              </a:rPr>
              <a:t>aceeaşi</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unitate administrativ-teritorială; permite alegătorilor cu mobilitate redusă </a:t>
            </a:r>
            <a:r>
              <a:rPr lang="ro-RO" sz="1400" dirty="0" err="1">
                <a:solidFill>
                  <a:schemeClr val="accent1">
                    <a:lumMod val="50000"/>
                  </a:schemeClr>
                </a:solidFill>
                <a:highlight>
                  <a:srgbClr val="FFFFFF"/>
                </a:highlight>
                <a:latin typeface="Arial" panose="020B0604020202020204" pitchFamily="34" charset="0"/>
                <a:cs typeface="Arial" panose="020B0604020202020204" pitchFamily="34" charset="0"/>
              </a:rPr>
              <a:t>arondaţi</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la altă </a:t>
            </a:r>
            <a:r>
              <a:rPr lang="ro-RO" sz="1400" dirty="0" err="1">
                <a:solidFill>
                  <a:schemeClr val="accent1">
                    <a:lumMod val="50000"/>
                  </a:schemeClr>
                </a:solidFill>
                <a:highlight>
                  <a:srgbClr val="FFFFFF"/>
                </a:highlight>
                <a:latin typeface="Arial" panose="020B0604020202020204" pitchFamily="34" charset="0"/>
                <a:cs typeface="Arial" panose="020B0604020202020204" pitchFamily="34" charset="0"/>
              </a:rPr>
              <a:t>secţie</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de votare din </a:t>
            </a:r>
            <a:r>
              <a:rPr lang="ro-RO" sz="1400" dirty="0" err="1">
                <a:solidFill>
                  <a:schemeClr val="accent1">
                    <a:lumMod val="50000"/>
                  </a:schemeClr>
                </a:solidFill>
                <a:highlight>
                  <a:srgbClr val="FFFFFF"/>
                </a:highlight>
                <a:latin typeface="Arial" panose="020B0604020202020204" pitchFamily="34" charset="0"/>
                <a:cs typeface="Arial" panose="020B0604020202020204" pitchFamily="34" charset="0"/>
              </a:rPr>
              <a:t>aceeaşi</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unitate administrativ-teritorială să voteze; după ce alegătorul cu mobilitate redusă semnează în lista electorală suplimentară, îi </a:t>
            </a:r>
            <a:r>
              <a:rPr lang="ro-RO" sz="1400" dirty="0" err="1">
                <a:solidFill>
                  <a:schemeClr val="accent1">
                    <a:lumMod val="50000"/>
                  </a:schemeClr>
                </a:solidFill>
                <a:highlight>
                  <a:srgbClr val="FFFFFF"/>
                </a:highlight>
                <a:latin typeface="Arial" panose="020B0604020202020204" pitchFamily="34" charset="0"/>
                <a:cs typeface="Arial" panose="020B0604020202020204" pitchFamily="34" charset="0"/>
              </a:rPr>
              <a:t>încredinţează</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buletinul de vot </a:t>
            </a:r>
            <a:r>
              <a:rPr lang="ro-RO" sz="1400" dirty="0" err="1">
                <a:solidFill>
                  <a:schemeClr val="accent1">
                    <a:lumMod val="50000"/>
                  </a:schemeClr>
                </a:solidFill>
                <a:highlight>
                  <a:srgbClr val="FFFFFF"/>
                </a:highlight>
                <a:latin typeface="Arial" panose="020B0604020202020204" pitchFamily="34" charset="0"/>
                <a:cs typeface="Arial" panose="020B0604020202020204" pitchFamily="34" charset="0"/>
              </a:rPr>
              <a:t>şi</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a:t>
            </a:r>
            <a:r>
              <a:rPr lang="ro-RO" sz="1400" dirty="0" err="1">
                <a:solidFill>
                  <a:schemeClr val="accent1">
                    <a:lumMod val="50000"/>
                  </a:schemeClr>
                </a:solidFill>
                <a:highlight>
                  <a:srgbClr val="FFFFFF"/>
                </a:highlight>
                <a:latin typeface="Arial" panose="020B0604020202020204" pitchFamily="34" charset="0"/>
                <a:cs typeface="Arial" panose="020B0604020202020204" pitchFamily="34" charset="0"/>
              </a:rPr>
              <a:t>ştampila</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cu </a:t>
            </a:r>
            <a:r>
              <a:rPr lang="ro-RO" sz="1400" dirty="0" err="1">
                <a:solidFill>
                  <a:schemeClr val="accent1">
                    <a:lumMod val="50000"/>
                  </a:schemeClr>
                </a:solidFill>
                <a:highlight>
                  <a:srgbClr val="FFFFFF"/>
                </a:highlight>
                <a:latin typeface="Arial" panose="020B0604020202020204" pitchFamily="34" charset="0"/>
                <a:cs typeface="Arial" panose="020B0604020202020204" pitchFamily="34" charset="0"/>
              </a:rPr>
              <a:t>menţiunea</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"VOTAT";</a:t>
            </a:r>
          </a:p>
          <a:p>
            <a:pPr algn="just">
              <a:defRPr/>
            </a:pPr>
            <a:r>
              <a:rPr lang="ro-RO" sz="1400" b="1" dirty="0">
                <a:solidFill>
                  <a:schemeClr val="accent1">
                    <a:lumMod val="50000"/>
                  </a:schemeClr>
                </a:solidFill>
                <a:highlight>
                  <a:srgbClr val="FFFFFF"/>
                </a:highlight>
                <a:latin typeface="Arial" panose="020B0604020202020204" pitchFamily="34" charset="0"/>
                <a:cs typeface="Arial" panose="020B0604020202020204" pitchFamily="34" charset="0"/>
              </a:rPr>
              <a:t>e)</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permite alegătorului înscris în lista electorală permanentă sau în copia de pe lista electorală specială, după caz, să voteze; în acest sens, după ce alegătorul semnează în lista electorală permanentă sau în copia de pe lista electorală specială, după caz, îi </a:t>
            </a:r>
            <a:r>
              <a:rPr lang="ro-RO" sz="1400" dirty="0" err="1">
                <a:solidFill>
                  <a:schemeClr val="accent1">
                    <a:lumMod val="50000"/>
                  </a:schemeClr>
                </a:solidFill>
                <a:highlight>
                  <a:srgbClr val="FFFFFF"/>
                </a:highlight>
                <a:latin typeface="Arial" panose="020B0604020202020204" pitchFamily="34" charset="0"/>
                <a:cs typeface="Arial" panose="020B0604020202020204" pitchFamily="34" charset="0"/>
              </a:rPr>
              <a:t>încredinţează</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buletinul de vot </a:t>
            </a:r>
            <a:r>
              <a:rPr lang="ro-RO" sz="1400" dirty="0" err="1">
                <a:solidFill>
                  <a:schemeClr val="accent1">
                    <a:lumMod val="50000"/>
                  </a:schemeClr>
                </a:solidFill>
                <a:highlight>
                  <a:srgbClr val="FFFFFF"/>
                </a:highlight>
                <a:latin typeface="Arial" panose="020B0604020202020204" pitchFamily="34" charset="0"/>
                <a:cs typeface="Arial" panose="020B0604020202020204" pitchFamily="34" charset="0"/>
              </a:rPr>
              <a:t>şi</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a:t>
            </a:r>
            <a:r>
              <a:rPr lang="ro-RO" sz="1400" dirty="0" err="1">
                <a:solidFill>
                  <a:schemeClr val="accent1">
                    <a:lumMod val="50000"/>
                  </a:schemeClr>
                </a:solidFill>
                <a:highlight>
                  <a:srgbClr val="FFFFFF"/>
                </a:highlight>
                <a:latin typeface="Arial" panose="020B0604020202020204" pitchFamily="34" charset="0"/>
                <a:cs typeface="Arial" panose="020B0604020202020204" pitchFamily="34" charset="0"/>
              </a:rPr>
              <a:t>ştampila</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cu </a:t>
            </a:r>
            <a:r>
              <a:rPr lang="ro-RO" sz="1400" dirty="0" err="1">
                <a:solidFill>
                  <a:schemeClr val="accent1">
                    <a:lumMod val="50000"/>
                  </a:schemeClr>
                </a:solidFill>
                <a:highlight>
                  <a:srgbClr val="FFFFFF"/>
                </a:highlight>
                <a:latin typeface="Arial" panose="020B0604020202020204" pitchFamily="34" charset="0"/>
                <a:cs typeface="Arial" panose="020B0604020202020204" pitchFamily="34" charset="0"/>
              </a:rPr>
              <a:t>menţiunea</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"VOTAT";</a:t>
            </a:r>
          </a:p>
          <a:p>
            <a:pPr algn="just">
              <a:defRPr/>
            </a:pPr>
            <a:r>
              <a:rPr lang="ro-RO" sz="1400" b="1" dirty="0">
                <a:solidFill>
                  <a:schemeClr val="accent1">
                    <a:lumMod val="50000"/>
                  </a:schemeClr>
                </a:solidFill>
                <a:highlight>
                  <a:srgbClr val="FFFFFF"/>
                </a:highlight>
                <a:latin typeface="Arial" panose="020B0604020202020204" pitchFamily="34" charset="0"/>
                <a:cs typeface="Arial" panose="020B0604020202020204" pitchFamily="34" charset="0"/>
              </a:rPr>
              <a:t>f)</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permite alegătorilor </a:t>
            </a:r>
            <a:r>
              <a:rPr lang="ro-RO" sz="1400" dirty="0" err="1">
                <a:solidFill>
                  <a:schemeClr val="accent1">
                    <a:lumMod val="50000"/>
                  </a:schemeClr>
                </a:solidFill>
                <a:highlight>
                  <a:srgbClr val="FFFFFF"/>
                </a:highlight>
                <a:latin typeface="Arial" panose="020B0604020202020204" pitchFamily="34" charset="0"/>
                <a:cs typeface="Arial" panose="020B0604020202020204" pitchFamily="34" charset="0"/>
              </a:rPr>
              <a:t>prevăzuţi</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la art. 13 din Legea nr. 33/2007, republicată, cu modificările ulterioare, să </a:t>
            </a:r>
            <a:r>
              <a:rPr lang="ro-RO" sz="1400" dirty="0" err="1">
                <a:solidFill>
                  <a:schemeClr val="accent1">
                    <a:lumMod val="50000"/>
                  </a:schemeClr>
                </a:solidFill>
                <a:highlight>
                  <a:srgbClr val="FFFFFF"/>
                </a:highlight>
                <a:latin typeface="Arial" panose="020B0604020202020204" pitchFamily="34" charset="0"/>
                <a:cs typeface="Arial" panose="020B0604020202020204" pitchFamily="34" charset="0"/>
              </a:rPr>
              <a:t>îşi</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exercite dreptul de vot; după ce alegătorul semnează în lista electorală suplimentară îi </a:t>
            </a:r>
            <a:r>
              <a:rPr lang="ro-RO" sz="1400" dirty="0" err="1">
                <a:solidFill>
                  <a:schemeClr val="accent1">
                    <a:lumMod val="50000"/>
                  </a:schemeClr>
                </a:solidFill>
                <a:highlight>
                  <a:srgbClr val="FFFFFF"/>
                </a:highlight>
                <a:latin typeface="Arial" panose="020B0604020202020204" pitchFamily="34" charset="0"/>
                <a:cs typeface="Arial" panose="020B0604020202020204" pitchFamily="34" charset="0"/>
              </a:rPr>
              <a:t>încredinţează</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buletinul de vot </a:t>
            </a:r>
            <a:r>
              <a:rPr lang="ro-RO" sz="1400" dirty="0" err="1">
                <a:solidFill>
                  <a:schemeClr val="accent1">
                    <a:lumMod val="50000"/>
                  </a:schemeClr>
                </a:solidFill>
                <a:highlight>
                  <a:srgbClr val="FFFFFF"/>
                </a:highlight>
                <a:latin typeface="Arial" panose="020B0604020202020204" pitchFamily="34" charset="0"/>
                <a:cs typeface="Arial" panose="020B0604020202020204" pitchFamily="34" charset="0"/>
              </a:rPr>
              <a:t>şi</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a:t>
            </a:r>
            <a:r>
              <a:rPr lang="ro-RO" sz="1400" dirty="0" err="1">
                <a:solidFill>
                  <a:schemeClr val="accent1">
                    <a:lumMod val="50000"/>
                  </a:schemeClr>
                </a:solidFill>
                <a:highlight>
                  <a:srgbClr val="FFFFFF"/>
                </a:highlight>
                <a:latin typeface="Arial" panose="020B0604020202020204" pitchFamily="34" charset="0"/>
                <a:cs typeface="Arial" panose="020B0604020202020204" pitchFamily="34" charset="0"/>
              </a:rPr>
              <a:t>ştampila</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cu </a:t>
            </a:r>
            <a:r>
              <a:rPr lang="ro-RO" sz="1400" dirty="0" err="1">
                <a:solidFill>
                  <a:schemeClr val="accent1">
                    <a:lumMod val="50000"/>
                  </a:schemeClr>
                </a:solidFill>
                <a:highlight>
                  <a:srgbClr val="FFFFFF"/>
                </a:highlight>
                <a:latin typeface="Arial" panose="020B0604020202020204" pitchFamily="34" charset="0"/>
                <a:cs typeface="Arial" panose="020B0604020202020204" pitchFamily="34" charset="0"/>
              </a:rPr>
              <a:t>menţiunea</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"VOTAT"; alegătorul care votează în străinătate semnează pe terminalul informatic din cadrul Sistemului informatic de monitorizare a </a:t>
            </a:r>
            <a:r>
              <a:rPr lang="ro-RO" sz="1400" dirty="0" err="1">
                <a:solidFill>
                  <a:schemeClr val="accent1">
                    <a:lumMod val="50000"/>
                  </a:schemeClr>
                </a:solidFill>
                <a:highlight>
                  <a:srgbClr val="FFFFFF"/>
                </a:highlight>
                <a:latin typeface="Arial" panose="020B0604020202020204" pitchFamily="34" charset="0"/>
                <a:cs typeface="Arial" panose="020B0604020202020204" pitchFamily="34" charset="0"/>
              </a:rPr>
              <a:t>prezenţei</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la vot </a:t>
            </a:r>
            <a:r>
              <a:rPr lang="ro-RO" sz="1400" dirty="0" err="1">
                <a:solidFill>
                  <a:schemeClr val="accent1">
                    <a:lumMod val="50000"/>
                  </a:schemeClr>
                </a:solidFill>
                <a:highlight>
                  <a:srgbClr val="FFFFFF"/>
                </a:highlight>
                <a:latin typeface="Arial" panose="020B0604020202020204" pitchFamily="34" charset="0"/>
                <a:cs typeface="Arial" panose="020B0604020202020204" pitchFamily="34" charset="0"/>
              </a:rPr>
              <a:t>şi</a:t>
            </a:r>
            <a:r>
              <a:rPr lang="ro-RO" sz="1400" dirty="0">
                <a:solidFill>
                  <a:schemeClr val="accent1">
                    <a:lumMod val="50000"/>
                  </a:schemeClr>
                </a:solidFill>
                <a:highlight>
                  <a:srgbClr val="FFFFFF"/>
                </a:highlight>
                <a:latin typeface="Arial" panose="020B0604020202020204" pitchFamily="34" charset="0"/>
                <a:cs typeface="Arial" panose="020B0604020202020204" pitchFamily="34" charset="0"/>
              </a:rPr>
              <a:t> de prevenire a votului ilegal.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Box 2">
            <a:extLst>
              <a:ext uri="{FF2B5EF4-FFF2-40B4-BE49-F238E27FC236}">
                <a16:creationId xmlns:a16="http://schemas.microsoft.com/office/drawing/2014/main" id="{19846967-249E-3BCA-282E-D9DD481BE29B}"/>
              </a:ext>
            </a:extLst>
          </p:cNvPr>
          <p:cNvSpPr txBox="1">
            <a:spLocks noChangeArrowheads="1"/>
          </p:cNvSpPr>
          <p:nvPr/>
        </p:nvSpPr>
        <p:spPr bwMode="auto">
          <a:xfrm>
            <a:off x="1631950" y="444501"/>
            <a:ext cx="84963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ro-RO" altLang="ro-RO" sz="2800" b="1">
                <a:solidFill>
                  <a:srgbClr val="203864"/>
                </a:solidFill>
                <a:latin typeface="Arial" panose="020B0604020202020204" pitchFamily="34" charset="0"/>
                <a:cs typeface="Arial" panose="020B0604020202020204" pitchFamily="34" charset="0"/>
              </a:rPr>
              <a:t>VERIFICAREA IDENTITĂȚII ALEGĂTORULUI</a:t>
            </a:r>
            <a:endParaRPr lang="en-US" altLang="ro-RO" sz="2800" b="1">
              <a:solidFill>
                <a:srgbClr val="203864"/>
              </a:solidFill>
              <a:latin typeface="Arial" panose="020B0604020202020204" pitchFamily="34" charset="0"/>
              <a:cs typeface="Arial" panose="020B0604020202020204" pitchFamily="34" charset="0"/>
            </a:endParaRPr>
          </a:p>
          <a:p>
            <a:pPr algn="ctr" eaLnBrk="1" hangingPunct="1">
              <a:lnSpc>
                <a:spcPct val="100000"/>
              </a:lnSpc>
              <a:spcBef>
                <a:spcPct val="0"/>
              </a:spcBef>
              <a:buFontTx/>
              <a:buNone/>
            </a:pPr>
            <a:r>
              <a:rPr lang="ro-RO" altLang="ro-RO" sz="1800">
                <a:solidFill>
                  <a:srgbClr val="203864"/>
                </a:solidFill>
                <a:latin typeface="Arial" panose="020B0604020202020204" pitchFamily="34" charset="0"/>
                <a:cs typeface="Arial" panose="020B0604020202020204" pitchFamily="34" charset="0"/>
              </a:rPr>
              <a:t>Intervalul orar 7</a:t>
            </a:r>
            <a:r>
              <a:rPr lang="ro-RO" altLang="ro-RO" sz="1800" baseline="30000">
                <a:solidFill>
                  <a:srgbClr val="203864"/>
                </a:solidFill>
                <a:latin typeface="Arial" panose="020B0604020202020204" pitchFamily="34" charset="0"/>
                <a:cs typeface="Arial" panose="020B0604020202020204" pitchFamily="34" charset="0"/>
              </a:rPr>
              <a:t>00</a:t>
            </a:r>
            <a:r>
              <a:rPr lang="ro-RO" altLang="ro-RO" sz="1800">
                <a:solidFill>
                  <a:srgbClr val="203864"/>
                </a:solidFill>
                <a:latin typeface="Arial" panose="020B0604020202020204" pitchFamily="34" charset="0"/>
                <a:cs typeface="Arial" panose="020B0604020202020204" pitchFamily="34" charset="0"/>
              </a:rPr>
              <a:t>-22</a:t>
            </a:r>
            <a:r>
              <a:rPr lang="ro-RO" altLang="ro-RO" sz="1800" baseline="30000">
                <a:solidFill>
                  <a:srgbClr val="203864"/>
                </a:solidFill>
                <a:latin typeface="Arial" panose="020B0604020202020204" pitchFamily="34" charset="0"/>
                <a:cs typeface="Arial" panose="020B0604020202020204" pitchFamily="34" charset="0"/>
              </a:rPr>
              <a:t>00</a:t>
            </a:r>
            <a:br>
              <a:rPr lang="ro-RO" altLang="ro-RO" sz="1800">
                <a:solidFill>
                  <a:srgbClr val="203864"/>
                </a:solidFill>
                <a:latin typeface="Arial" panose="020B0604020202020204" pitchFamily="34" charset="0"/>
                <a:cs typeface="Arial" panose="020B0604020202020204" pitchFamily="34" charset="0"/>
              </a:rPr>
            </a:br>
            <a:r>
              <a:rPr lang="ro-RO" altLang="ro-RO" sz="1200" i="1">
                <a:solidFill>
                  <a:srgbClr val="203864"/>
                </a:solidFill>
                <a:latin typeface="Arial" panose="020B0604020202020204" pitchFamily="34" charset="0"/>
                <a:cs typeface="Arial" panose="020B0604020202020204" pitchFamily="34" charset="0"/>
              </a:rPr>
              <a:t> [art. 24-25 din Anexa la Hotărârea AEP nr. 36/2019]</a:t>
            </a:r>
          </a:p>
          <a:p>
            <a:pPr algn="ctr" eaLnBrk="1" hangingPunct="1">
              <a:lnSpc>
                <a:spcPct val="100000"/>
              </a:lnSpc>
              <a:spcBef>
                <a:spcPct val="0"/>
              </a:spcBef>
              <a:buFontTx/>
              <a:buNone/>
            </a:pPr>
            <a:endParaRPr lang="ro-RO" altLang="ro-RO" sz="1600">
              <a:solidFill>
                <a:srgbClr val="203864"/>
              </a:solidFill>
              <a:latin typeface="Arial" panose="020B0604020202020204" pitchFamily="34" charset="0"/>
              <a:cs typeface="Arial" panose="020B0604020202020204" pitchFamily="34" charset="0"/>
            </a:endParaRPr>
          </a:p>
        </p:txBody>
      </p:sp>
      <p:sp>
        <p:nvSpPr>
          <p:cNvPr id="107527" name="TextBox 7">
            <a:extLst>
              <a:ext uri="{FF2B5EF4-FFF2-40B4-BE49-F238E27FC236}">
                <a16:creationId xmlns:a16="http://schemas.microsoft.com/office/drawing/2014/main" id="{22BFD1A4-5F0F-A1D4-67D2-C4D3E69439FA}"/>
              </a:ext>
            </a:extLst>
          </p:cNvPr>
          <p:cNvSpPr txBox="1">
            <a:spLocks noChangeArrowheads="1"/>
          </p:cNvSpPr>
          <p:nvPr/>
        </p:nvSpPr>
        <p:spPr bwMode="auto">
          <a:xfrm>
            <a:off x="1778000" y="2133600"/>
            <a:ext cx="8496300" cy="36988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defRPr/>
            </a:pPr>
            <a:r>
              <a:rPr lang="ro-RO" altLang="ro-RO" sz="1800" b="1" dirty="0">
                <a:solidFill>
                  <a:schemeClr val="accent1">
                    <a:lumMod val="50000"/>
                  </a:schemeClr>
                </a:solidFill>
              </a:rPr>
              <a:t>În baza rezultatelor generate de SIMPV</a:t>
            </a:r>
          </a:p>
        </p:txBody>
      </p:sp>
      <p:pic>
        <p:nvPicPr>
          <p:cNvPr id="193540" name="Picture 2">
            <a:extLst>
              <a:ext uri="{FF2B5EF4-FFF2-40B4-BE49-F238E27FC236}">
                <a16:creationId xmlns:a16="http://schemas.microsoft.com/office/drawing/2014/main" id="{5D902D33-7EE5-9AB9-9936-E7B1CDA587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1" name="TextBox 10">
            <a:extLst>
              <a:ext uri="{FF2B5EF4-FFF2-40B4-BE49-F238E27FC236}">
                <a16:creationId xmlns:a16="http://schemas.microsoft.com/office/drawing/2014/main" id="{D6D024C0-3C1F-43AD-6DEF-362A9E603FE6}"/>
              </a:ext>
            </a:extLst>
          </p:cNvPr>
          <p:cNvSpPr txBox="1">
            <a:spLocks noChangeArrowheads="1"/>
          </p:cNvSpPr>
          <p:nvPr/>
        </p:nvSpPr>
        <p:spPr bwMode="auto">
          <a:xfrm>
            <a:off x="1765300" y="2492375"/>
            <a:ext cx="86614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Aft>
                <a:spcPts val="800"/>
              </a:spcAft>
            </a:pPr>
            <a:r>
              <a:rPr lang="ro-RO" altLang="en-US" sz="1400" b="1" u="sng">
                <a:solidFill>
                  <a:srgbClr val="203864"/>
                </a:solidFill>
                <a:latin typeface="Arial" panose="020B0604020202020204" pitchFamily="34" charset="0"/>
                <a:cs typeface="Arial" panose="020B0604020202020204" pitchFamily="34" charset="0"/>
              </a:rPr>
              <a:t>Prevederi aplicabile în cazul cetățenilor Uniunii Europene care se prezintă la secția de votare și care </a:t>
            </a:r>
          </a:p>
          <a:p>
            <a:pPr algn="just">
              <a:spcAft>
                <a:spcPts val="800"/>
              </a:spcAft>
            </a:pPr>
            <a:r>
              <a:rPr lang="ro-RO" altLang="en-US" sz="1400" b="1" u="sng">
                <a:solidFill>
                  <a:srgbClr val="203864"/>
                </a:solidFill>
                <a:latin typeface="Arial" panose="020B0604020202020204" pitchFamily="34" charset="0"/>
                <a:cs typeface="Arial" panose="020B0604020202020204" pitchFamily="34" charset="0"/>
              </a:rPr>
              <a:t>NU VOTEAZĂ în baza certificatului de înregistrare sau a cărții de rezidență permanentă</a:t>
            </a:r>
          </a:p>
          <a:p>
            <a:pPr algn="just">
              <a:spcAft>
                <a:spcPts val="800"/>
              </a:spcAft>
              <a:buFontTx/>
              <a:buAutoNum type="alphaLcParenR"/>
            </a:pPr>
            <a:r>
              <a:rPr lang="ro-RO" altLang="en-US" sz="1400">
                <a:solidFill>
                  <a:srgbClr val="203864"/>
                </a:solidFill>
                <a:latin typeface="Arial" panose="020B0604020202020204" pitchFamily="34" charset="0"/>
                <a:cs typeface="Arial" panose="020B0604020202020204" pitchFamily="34" charset="0"/>
              </a:rPr>
              <a:t>pentru cetățeanul Uniunii Europene care nu a mai votat la același scrutin, </a:t>
            </a:r>
            <a:r>
              <a:rPr lang="ro-RO" altLang="en-US" sz="1400" b="1">
                <a:solidFill>
                  <a:srgbClr val="203864"/>
                </a:solidFill>
                <a:latin typeface="Arial" panose="020B0604020202020204" pitchFamily="34" charset="0"/>
                <a:cs typeface="Arial" panose="020B0604020202020204" pitchFamily="34" charset="0"/>
              </a:rPr>
              <a:t>operatorul de calculator validează operațiunea de preluare a datelor de identificare cu acordul verbal al președintelui biroului electoral al secției de votare.</a:t>
            </a:r>
            <a:endParaRPr lang="ro-RO" altLang="en-US" sz="1400" b="1" u="sng">
              <a:solidFill>
                <a:srgbClr val="203864"/>
              </a:solidFill>
              <a:latin typeface="Arial" panose="020B0604020202020204" pitchFamily="34" charset="0"/>
              <a:cs typeface="Arial" panose="020B0604020202020204" pitchFamily="34" charset="0"/>
            </a:endParaRPr>
          </a:p>
          <a:p>
            <a:pPr algn="just">
              <a:spcAft>
                <a:spcPts val="800"/>
              </a:spcAft>
              <a:buFontTx/>
              <a:buAutoNum type="alphaLcParenR"/>
            </a:pPr>
            <a:r>
              <a:rPr lang="ro-RO" altLang="en-US" sz="1400">
                <a:solidFill>
                  <a:srgbClr val="203864"/>
                </a:solidFill>
                <a:latin typeface="Arial" panose="020B0604020202020204" pitchFamily="34" charset="0"/>
                <a:cs typeface="Arial" panose="020B0604020202020204" pitchFamily="34" charset="0"/>
              </a:rPr>
              <a:t>pentru cetățeanul Uniunii Europene care a mai votat o dată la același scrutin, operatorul de calculator are obligația de a preda de îndată actul de identitate președintelui BESV și de a-i aduce la cunoștință mesajul sau mesajele apărute în interfața ADV, </a:t>
            </a:r>
            <a:r>
              <a:rPr lang="ro-RO" altLang="en-US" sz="1400" b="1">
                <a:solidFill>
                  <a:srgbClr val="203864"/>
                </a:solidFill>
                <a:latin typeface="Arial" panose="020B0604020202020204" pitchFamily="34" charset="0"/>
                <a:cs typeface="Arial" panose="020B0604020202020204" pitchFamily="34" charset="0"/>
              </a:rPr>
              <a:t>iar președintele BESV va contacta telefonic, prin intermediul terminalului pus la dispoziție de către STS, președintele BESV unde alegătorul figurează deja înscris în SIMPV, în vederea identificării eventualei semnături a acestuia în dreptul datelor sale de identificare din listele electorale. </a:t>
            </a:r>
            <a:r>
              <a:rPr lang="it-IT" altLang="en-US" sz="1400" b="1">
                <a:solidFill>
                  <a:srgbClr val="203864"/>
                </a:solidFill>
                <a:latin typeface="Arial" panose="020B0604020202020204" pitchFamily="34" charset="0"/>
                <a:cs typeface="Arial" panose="020B0604020202020204" pitchFamily="34" charset="0"/>
              </a:rPr>
              <a:t>Convorbirea va fi înregistrată de STS.</a:t>
            </a:r>
            <a:endParaRPr lang="ro-RO" altLang="en-US" sz="1400">
              <a:solidFill>
                <a:srgbClr val="203864"/>
              </a:solidFill>
              <a:latin typeface="Arial" panose="020B0604020202020204" pitchFamily="34" charset="0"/>
              <a:cs typeface="Arial" panose="020B0604020202020204" pitchFamily="34" charset="0"/>
            </a:endParaRPr>
          </a:p>
          <a:p>
            <a:pPr algn="just">
              <a:spcAft>
                <a:spcPts val="800"/>
              </a:spcAft>
              <a:buFontTx/>
              <a:buAutoNum type="alphaLcParenR"/>
            </a:pPr>
            <a:r>
              <a:rPr lang="ro-RO" altLang="en-US" sz="1400">
                <a:solidFill>
                  <a:srgbClr val="203864"/>
                </a:solidFill>
                <a:latin typeface="Arial" panose="020B0604020202020204" pitchFamily="34" charset="0"/>
                <a:cs typeface="Arial" panose="020B0604020202020204" pitchFamily="34" charset="0"/>
              </a:rPr>
              <a:t>pentru cetățeanul Uniunii Europene care a formulat cerere de votare prin intermediul urnei speciale și care se prezintă la secția de votare, fără a mai fi votat la același tur de scrutin, </a:t>
            </a:r>
            <a:r>
              <a:rPr lang="ro-RO" altLang="en-US" sz="1400" b="1">
                <a:solidFill>
                  <a:srgbClr val="203864"/>
                </a:solidFill>
                <a:latin typeface="Arial" panose="020B0604020202020204" pitchFamily="34" charset="0"/>
                <a:cs typeface="Arial" panose="020B0604020202020204" pitchFamily="34" charset="0"/>
              </a:rPr>
              <a:t>operatorul de calculator validează operațiunea de preluare în ADV a codului numeric personal al alegătorului care s-a prezentat la vot numai în baza deciziei președintelui biroului electoral al secției de votare de a permite exercitarea dreptului de vot.</a:t>
            </a:r>
            <a:endParaRPr lang="ro-RO" altLang="en-US" sz="1400" b="1" u="sng">
              <a:solidFill>
                <a:srgbClr val="203864"/>
              </a:solidFill>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Box 2">
            <a:extLst>
              <a:ext uri="{FF2B5EF4-FFF2-40B4-BE49-F238E27FC236}">
                <a16:creationId xmlns:a16="http://schemas.microsoft.com/office/drawing/2014/main" id="{E7661134-98DA-A8DD-67BF-20D61246D630}"/>
              </a:ext>
            </a:extLst>
          </p:cNvPr>
          <p:cNvSpPr txBox="1">
            <a:spLocks noChangeArrowheads="1"/>
          </p:cNvSpPr>
          <p:nvPr/>
        </p:nvSpPr>
        <p:spPr bwMode="auto">
          <a:xfrm>
            <a:off x="2895600" y="692151"/>
            <a:ext cx="64008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2000" b="1">
                <a:solidFill>
                  <a:srgbClr val="203864"/>
                </a:solidFill>
                <a:latin typeface="Arial" panose="020B0604020202020204" pitchFamily="34" charset="0"/>
                <a:cs typeface="Arial" panose="020B0604020202020204" pitchFamily="34" charset="0"/>
              </a:rPr>
              <a:t>CONTESTAREA IDENTITĂȚII ALEGĂTORULUI</a:t>
            </a:r>
          </a:p>
          <a:p>
            <a:pPr algn="ctr" eaLnBrk="1" hangingPunct="1">
              <a:lnSpc>
                <a:spcPct val="80000"/>
              </a:lnSpc>
              <a:spcBef>
                <a:spcPct val="0"/>
              </a:spcBef>
              <a:buClr>
                <a:srgbClr val="FF8119"/>
              </a:buClr>
              <a:buSzPct val="70000"/>
              <a:buFontTx/>
              <a:buNone/>
            </a:pPr>
            <a:r>
              <a:rPr lang="ro-RO" altLang="ro-RO" sz="1200" i="1">
                <a:solidFill>
                  <a:srgbClr val="203864"/>
                </a:solidFill>
                <a:latin typeface="Arial" panose="020B0604020202020204" pitchFamily="34" charset="0"/>
                <a:cs typeface="Arial" panose="020B0604020202020204" pitchFamily="34" charset="0"/>
              </a:rPr>
              <a:t>[art. 88 din Legea nr. 115/2015, cu modificările și completările ulterioare, art. 46 alin. (13) din Legea nr. 33/2007, republicată, cu modificările ulerioare]</a:t>
            </a:r>
            <a:endParaRPr lang="ro-RO" altLang="ro-RO" sz="1200">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endParaRPr lang="ro-RO" altLang="en-US" sz="1800" b="1">
              <a:solidFill>
                <a:srgbClr val="203864"/>
              </a:solidFill>
              <a:latin typeface="Arial" panose="020B0604020202020204" pitchFamily="34" charset="0"/>
              <a:cs typeface="Arial" panose="020B0604020202020204" pitchFamily="34" charset="0"/>
            </a:endParaRPr>
          </a:p>
        </p:txBody>
      </p:sp>
      <p:sp>
        <p:nvSpPr>
          <p:cNvPr id="195587" name="TextBox 4">
            <a:extLst>
              <a:ext uri="{FF2B5EF4-FFF2-40B4-BE49-F238E27FC236}">
                <a16:creationId xmlns:a16="http://schemas.microsoft.com/office/drawing/2014/main" id="{E0CDA3DB-04CA-DFA5-CEFC-3A77A07B9BA8}"/>
              </a:ext>
            </a:extLst>
          </p:cNvPr>
          <p:cNvSpPr txBox="1">
            <a:spLocks noChangeArrowheads="1"/>
          </p:cNvSpPr>
          <p:nvPr/>
        </p:nvSpPr>
        <p:spPr bwMode="auto">
          <a:xfrm>
            <a:off x="1774825" y="1773239"/>
            <a:ext cx="8782050" cy="529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a:lnSpc>
                <a:spcPct val="125000"/>
              </a:lnSpc>
              <a:spcBef>
                <a:spcPct val="0"/>
              </a:spcBef>
              <a:spcAft>
                <a:spcPts val="800"/>
              </a:spcAft>
              <a:buNone/>
            </a:pPr>
            <a:r>
              <a:rPr lang="ro-RO" altLang="ro-RO" sz="1600">
                <a:solidFill>
                  <a:srgbClr val="203864"/>
                </a:solidFill>
                <a:latin typeface="Arial" panose="020B0604020202020204" pitchFamily="34" charset="0"/>
                <a:cs typeface="Arial" panose="020B0604020202020204" pitchFamily="34" charset="0"/>
              </a:rPr>
              <a:t>Candidații și alegătorii au dreptul să conteste identitatea persoanei care se prezintă la vot. În asemenea cazuri, identitatea celui în cauză se stabilește de președintele biroului electoral al secției de votare prin orice mijloace. </a:t>
            </a:r>
          </a:p>
          <a:p>
            <a:pPr eaLnBrk="1" hangingPunct="1">
              <a:lnSpc>
                <a:spcPct val="100000"/>
              </a:lnSpc>
              <a:spcBef>
                <a:spcPct val="0"/>
              </a:spcBef>
              <a:buFontTx/>
              <a:buNone/>
            </a:pPr>
            <a:r>
              <a:rPr lang="ro-RO" altLang="ro-RO" sz="1600">
                <a:solidFill>
                  <a:srgbClr val="203864"/>
                </a:solidFill>
                <a:latin typeface="Arial" panose="020B0604020202020204" pitchFamily="34" charset="0"/>
                <a:cs typeface="Arial" panose="020B0604020202020204" pitchFamily="34" charset="0"/>
              </a:rPr>
              <a:t>În cazul în care contestația este întemeiată, președintele biroului electoral al secției de votare îl oprește de la vot pe alegătorul contestat, </a:t>
            </a:r>
            <a:r>
              <a:rPr lang="ro-RO" altLang="ro-RO" sz="1600" b="1">
                <a:solidFill>
                  <a:srgbClr val="203864"/>
                </a:solidFill>
                <a:latin typeface="Arial" panose="020B0604020202020204" pitchFamily="34" charset="0"/>
                <a:cs typeface="Arial" panose="020B0604020202020204" pitchFamily="34" charset="0"/>
              </a:rPr>
              <a:t>consemnează faptul într-un </a:t>
            </a:r>
            <a:r>
              <a:rPr lang="ro-RO" altLang="ro-RO" sz="1600" b="1" i="1">
                <a:solidFill>
                  <a:srgbClr val="203864"/>
                </a:solidFill>
                <a:latin typeface="Arial" panose="020B0604020202020204" pitchFamily="34" charset="0"/>
                <a:cs typeface="Arial" panose="020B0604020202020204" pitchFamily="34" charset="0"/>
              </a:rPr>
              <a:t>proces-verbal</a:t>
            </a:r>
            <a:r>
              <a:rPr lang="ro-RO" altLang="ro-RO" sz="1600">
                <a:solidFill>
                  <a:srgbClr val="203864"/>
                </a:solidFill>
                <a:latin typeface="Arial" panose="020B0604020202020204" pitchFamily="34" charset="0"/>
                <a:cs typeface="Arial" panose="020B0604020202020204" pitchFamily="34" charset="0"/>
              </a:rPr>
              <a:t> și </a:t>
            </a:r>
            <a:r>
              <a:rPr lang="ro-RO" altLang="ro-RO" sz="1600" b="1">
                <a:solidFill>
                  <a:srgbClr val="203864"/>
                </a:solidFill>
                <a:latin typeface="Arial" panose="020B0604020202020204" pitchFamily="34" charset="0"/>
                <a:cs typeface="Arial" panose="020B0604020202020204" pitchFamily="34" charset="0"/>
              </a:rPr>
              <a:t>sesizează autoritățile competente.</a:t>
            </a:r>
            <a:endParaRPr lang="ro-RO" altLang="en-US" sz="1600">
              <a:solidFill>
                <a:srgbClr val="203864"/>
              </a:solidFill>
              <a:latin typeface="Arial" panose="020B0604020202020204" pitchFamily="34" charset="0"/>
              <a:cs typeface="Arial" panose="020B0604020202020204" pitchFamily="34" charset="0"/>
            </a:endParaRPr>
          </a:p>
          <a:p>
            <a:pPr algn="just" eaLnBrk="1" hangingPunct="1">
              <a:lnSpc>
                <a:spcPct val="115000"/>
              </a:lnSpc>
              <a:spcBef>
                <a:spcPct val="20000"/>
              </a:spcBef>
              <a:buFontTx/>
              <a:buNone/>
            </a:pPr>
            <a:r>
              <a:rPr lang="ro-RO" altLang="en-US" sz="1600">
                <a:solidFill>
                  <a:srgbClr val="203864"/>
                </a:solidFill>
                <a:latin typeface="Arial" panose="020B0604020202020204" pitchFamily="34" charset="0"/>
                <a:cs typeface="Arial" panose="020B0604020202020204" pitchFamily="34" charset="0"/>
              </a:rPr>
              <a:t>	După admiterea unei contestații împotriva identității unei persoane care se prezintă la vot, președintele biroului electoral al secției de votare va proceda la întocmirea olografă a unui proces-verbal care va conține, în mod obligatoriu, următoarele:</a:t>
            </a:r>
          </a:p>
          <a:p>
            <a:pPr algn="just" eaLnBrk="1" hangingPunct="1">
              <a:lnSpc>
                <a:spcPct val="115000"/>
              </a:lnSpc>
              <a:spcBef>
                <a:spcPct val="20000"/>
              </a:spcBef>
              <a:buFontTx/>
              <a:buNone/>
            </a:pPr>
            <a:r>
              <a:rPr lang="ro-RO" altLang="en-US" sz="1600">
                <a:solidFill>
                  <a:srgbClr val="203864"/>
                </a:solidFill>
                <a:latin typeface="Arial" panose="020B0604020202020204" pitchFamily="34" charset="0"/>
                <a:cs typeface="Arial" panose="020B0604020202020204" pitchFamily="34" charset="0"/>
              </a:rPr>
              <a:t>	a) numărul secției de votare, denumirea localității, respectiv a județului; </a:t>
            </a:r>
          </a:p>
          <a:p>
            <a:pPr algn="just" eaLnBrk="1" hangingPunct="1">
              <a:lnSpc>
                <a:spcPct val="115000"/>
              </a:lnSpc>
              <a:spcBef>
                <a:spcPct val="20000"/>
              </a:spcBef>
              <a:buFontTx/>
              <a:buNone/>
            </a:pPr>
            <a:r>
              <a:rPr lang="ro-RO" altLang="en-US" sz="1600">
                <a:solidFill>
                  <a:srgbClr val="203864"/>
                </a:solidFill>
                <a:latin typeface="Arial" panose="020B0604020202020204" pitchFamily="34" charset="0"/>
                <a:cs typeface="Arial" panose="020B0604020202020204" pitchFamily="34" charset="0"/>
              </a:rPr>
              <a:t>	b) numele, prenumele și codul numeric personal al persoanei care s-a prezentat la vot, a cărei identitate a fost contestată;</a:t>
            </a:r>
          </a:p>
          <a:p>
            <a:pPr algn="just" eaLnBrk="1" hangingPunct="1">
              <a:lnSpc>
                <a:spcPct val="115000"/>
              </a:lnSpc>
              <a:spcBef>
                <a:spcPct val="20000"/>
              </a:spcBef>
              <a:buFontTx/>
              <a:buNone/>
            </a:pPr>
            <a:r>
              <a:rPr lang="ro-RO" altLang="en-US" sz="1600">
                <a:solidFill>
                  <a:srgbClr val="203864"/>
                </a:solidFill>
                <a:latin typeface="Arial" panose="020B0604020202020204" pitchFamily="34" charset="0"/>
                <a:cs typeface="Arial" panose="020B0604020202020204" pitchFamily="34" charset="0"/>
              </a:rPr>
              <a:t>	c) descrierea situației constatate;</a:t>
            </a:r>
          </a:p>
          <a:p>
            <a:pPr algn="just" eaLnBrk="1" hangingPunct="1">
              <a:lnSpc>
                <a:spcPct val="115000"/>
              </a:lnSpc>
              <a:spcBef>
                <a:spcPct val="20000"/>
              </a:spcBef>
              <a:buFontTx/>
              <a:buNone/>
            </a:pPr>
            <a:r>
              <a:rPr lang="ro-RO" altLang="en-US" sz="1600">
                <a:solidFill>
                  <a:srgbClr val="203864"/>
                </a:solidFill>
                <a:latin typeface="Arial" panose="020B0604020202020204" pitchFamily="34" charset="0"/>
                <a:cs typeface="Arial" panose="020B0604020202020204" pitchFamily="34" charset="0"/>
              </a:rPr>
              <a:t>	d) numele, prenumele și semnătura președintelui biroului electoral al secției de votare.</a:t>
            </a:r>
          </a:p>
          <a:p>
            <a:pPr algn="just" eaLnBrk="1" hangingPunct="1">
              <a:lnSpc>
                <a:spcPct val="115000"/>
              </a:lnSpc>
              <a:spcBef>
                <a:spcPct val="20000"/>
              </a:spcBef>
              <a:buFontTx/>
              <a:buNone/>
            </a:pPr>
            <a:r>
              <a:rPr lang="ro-RO" altLang="en-US" sz="1600">
                <a:solidFill>
                  <a:srgbClr val="203864"/>
                </a:solidFill>
                <a:latin typeface="Arial" panose="020B0604020202020204" pitchFamily="34" charset="0"/>
                <a:cs typeface="Arial" panose="020B0604020202020204" pitchFamily="34" charset="0"/>
              </a:rPr>
              <a:t>	e) data întocmirii procesului-verbal. </a:t>
            </a:r>
          </a:p>
          <a:p>
            <a:pPr eaLnBrk="1" hangingPunct="1">
              <a:lnSpc>
                <a:spcPct val="100000"/>
              </a:lnSpc>
              <a:spcBef>
                <a:spcPct val="0"/>
              </a:spcBef>
              <a:buFontTx/>
              <a:buNone/>
            </a:pPr>
            <a:endParaRPr lang="ro-RO" altLang="ro-RO" sz="2000">
              <a:solidFill>
                <a:srgbClr val="203864"/>
              </a:solidFill>
              <a:latin typeface="Arial" panose="020B0604020202020204" pitchFamily="34" charset="0"/>
              <a:cs typeface="Arial" panose="020B0604020202020204" pitchFamily="34" charset="0"/>
            </a:endParaRPr>
          </a:p>
        </p:txBody>
      </p:sp>
      <p:pic>
        <p:nvPicPr>
          <p:cNvPr id="195588" name="Picture 2">
            <a:extLst>
              <a:ext uri="{FF2B5EF4-FFF2-40B4-BE49-F238E27FC236}">
                <a16:creationId xmlns:a16="http://schemas.microsoft.com/office/drawing/2014/main" id="{8B5A9199-3B20-4D2F-BCDE-6A9BB35A17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Box 2">
            <a:extLst>
              <a:ext uri="{FF2B5EF4-FFF2-40B4-BE49-F238E27FC236}">
                <a16:creationId xmlns:a16="http://schemas.microsoft.com/office/drawing/2014/main" id="{CFC994DA-B625-E0E4-7E64-00870424B7B7}"/>
              </a:ext>
            </a:extLst>
          </p:cNvPr>
          <p:cNvSpPr txBox="1">
            <a:spLocks noChangeArrowheads="1"/>
          </p:cNvSpPr>
          <p:nvPr/>
        </p:nvSpPr>
        <p:spPr bwMode="auto">
          <a:xfrm>
            <a:off x="2895600" y="692150"/>
            <a:ext cx="64008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2000" b="1">
                <a:solidFill>
                  <a:srgbClr val="203864"/>
                </a:solidFill>
                <a:latin typeface="Arial" panose="020B0604020202020204" pitchFamily="34" charset="0"/>
                <a:cs typeface="Arial" panose="020B0604020202020204" pitchFamily="34" charset="0"/>
              </a:rPr>
              <a:t>EXERCITAREA DREPTULUI DE VOT</a:t>
            </a:r>
          </a:p>
          <a:p>
            <a:pPr algn="ctr" eaLnBrk="1" hangingPunct="1">
              <a:lnSpc>
                <a:spcPct val="80000"/>
              </a:lnSpc>
              <a:spcBef>
                <a:spcPct val="0"/>
              </a:spcBef>
              <a:buClr>
                <a:srgbClr val="FF8119"/>
              </a:buClr>
              <a:buSzPct val="70000"/>
              <a:buFontTx/>
              <a:buNone/>
            </a:pPr>
            <a:r>
              <a:rPr lang="ro-RO" altLang="ro-RO" sz="1200" i="1">
                <a:solidFill>
                  <a:srgbClr val="203864"/>
                </a:solidFill>
                <a:latin typeface="Arial" panose="020B0604020202020204" pitchFamily="34" charset="0"/>
                <a:cs typeface="Arial" panose="020B0604020202020204" pitchFamily="34" charset="0"/>
              </a:rPr>
              <a:t>[art. 3 alin. (2), art. 85 alin. (6), art. 108 lit o)</a:t>
            </a:r>
            <a:r>
              <a:rPr lang="ro-RO" altLang="ro-RO" sz="1200">
                <a:solidFill>
                  <a:srgbClr val="203864"/>
                </a:solidFill>
                <a:latin typeface="Arial" panose="020B0604020202020204" pitchFamily="34" charset="0"/>
                <a:cs typeface="Arial" panose="020B0604020202020204" pitchFamily="34" charset="0"/>
              </a:rPr>
              <a:t> </a:t>
            </a:r>
            <a:r>
              <a:rPr lang="ro-RO" altLang="ro-RO" sz="1200" i="1">
                <a:solidFill>
                  <a:srgbClr val="203864"/>
                </a:solidFill>
                <a:latin typeface="Arial" panose="020B0604020202020204" pitchFamily="34" charset="0"/>
                <a:cs typeface="Arial" panose="020B0604020202020204" pitchFamily="34" charset="0"/>
              </a:rPr>
              <a:t>din Legea nr. 115/2015, cu modificările și completările ulterioare, art. 46 alin. (3) din Legea nr. 33/2007, republicată, cu modificările ulterioare]</a:t>
            </a:r>
            <a:endParaRPr lang="ro-RO" altLang="ro-RO" sz="1200">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endParaRPr lang="ro-RO" altLang="en-US" sz="1800" b="1">
              <a:solidFill>
                <a:srgbClr val="203864"/>
              </a:solidFill>
              <a:latin typeface="Arial" panose="020B0604020202020204" pitchFamily="34" charset="0"/>
              <a:cs typeface="Arial" panose="020B0604020202020204" pitchFamily="34" charset="0"/>
            </a:endParaRPr>
          </a:p>
        </p:txBody>
      </p:sp>
      <p:sp>
        <p:nvSpPr>
          <p:cNvPr id="197635" name="TextBox 4">
            <a:extLst>
              <a:ext uri="{FF2B5EF4-FFF2-40B4-BE49-F238E27FC236}">
                <a16:creationId xmlns:a16="http://schemas.microsoft.com/office/drawing/2014/main" id="{FF26CA80-C4C2-F5BB-BCE6-B06FFFE00353}"/>
              </a:ext>
            </a:extLst>
          </p:cNvPr>
          <p:cNvSpPr txBox="1">
            <a:spLocks noChangeArrowheads="1"/>
          </p:cNvSpPr>
          <p:nvPr/>
        </p:nvSpPr>
        <p:spPr bwMode="auto">
          <a:xfrm>
            <a:off x="1919289" y="2060575"/>
            <a:ext cx="85693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0"/>
              </a:spcBef>
              <a:buFontTx/>
              <a:buNone/>
            </a:pPr>
            <a:r>
              <a:rPr lang="ro-RO" altLang="en-US" sz="1600" b="1" u="sng">
                <a:solidFill>
                  <a:srgbClr val="203864"/>
                </a:solidFill>
                <a:latin typeface="Arial" panose="020B0604020202020204" pitchFamily="34" charset="0"/>
                <a:cs typeface="Arial" panose="020B0604020202020204" pitchFamily="34" charset="0"/>
              </a:rPr>
              <a:t>1. ÎNMÂNAREA BULETINULUI ŞI A ŞTAMPILEI DE VOT</a:t>
            </a:r>
          </a:p>
          <a:p>
            <a:pPr algn="just" eaLnBrk="1" hangingPunct="1">
              <a:lnSpc>
                <a:spcPct val="100000"/>
              </a:lnSpc>
              <a:spcBef>
                <a:spcPct val="0"/>
              </a:spcBef>
              <a:buFontTx/>
              <a:buNone/>
            </a:pPr>
            <a:r>
              <a:rPr lang="ro-RO" altLang="en-US" sz="1600">
                <a:solidFill>
                  <a:srgbClr val="203864"/>
                </a:solidFill>
                <a:latin typeface="Arial" panose="020B0604020202020204" pitchFamily="34" charset="0"/>
                <a:cs typeface="Arial" panose="020B0604020202020204" pitchFamily="34" charset="0"/>
              </a:rPr>
              <a:t>Președintele biroului electoral al secției de votare încredințează alegătorului în baza semnăturii în lista electorală, după caz: </a:t>
            </a:r>
          </a:p>
          <a:p>
            <a:pPr algn="just" eaLnBrk="1" hangingPunct="1">
              <a:lnSpc>
                <a:spcPct val="100000"/>
              </a:lnSpc>
              <a:spcBef>
                <a:spcPct val="0"/>
              </a:spcBef>
              <a:buFontTx/>
              <a:buNone/>
            </a:pPr>
            <a:endParaRPr lang="en-US" altLang="en-US" sz="1600">
              <a:solidFill>
                <a:srgbClr val="203864"/>
              </a:solidFill>
              <a:latin typeface="Arial" panose="020B0604020202020204" pitchFamily="34" charset="0"/>
              <a:cs typeface="Arial" panose="020B0604020202020204" pitchFamily="34" charset="0"/>
            </a:endParaRPr>
          </a:p>
          <a:p>
            <a:pPr lvl="1" algn="just" eaLnBrk="1" hangingPunct="1">
              <a:lnSpc>
                <a:spcPct val="100000"/>
              </a:lnSpc>
              <a:spcBef>
                <a:spcPct val="0"/>
              </a:spcBef>
              <a:buFont typeface="Wingdings" panose="05000000000000000000" pitchFamily="2" charset="2"/>
              <a:buChar char="ü"/>
            </a:pPr>
            <a:r>
              <a:rPr lang="ro-RO" altLang="en-US" sz="1600" b="1">
                <a:solidFill>
                  <a:srgbClr val="203864"/>
                </a:solidFill>
                <a:latin typeface="Arial" panose="020B0604020202020204" pitchFamily="34" charset="0"/>
                <a:cs typeface="Arial" panose="020B0604020202020204" pitchFamily="34" charset="0"/>
              </a:rPr>
              <a:t>buletinele de vot;</a:t>
            </a:r>
            <a:endParaRPr lang="en-US" altLang="en-US" sz="1600">
              <a:solidFill>
                <a:srgbClr val="203864"/>
              </a:solidFill>
              <a:latin typeface="Arial" panose="020B0604020202020204" pitchFamily="34" charset="0"/>
              <a:cs typeface="Arial" panose="020B0604020202020204" pitchFamily="34" charset="0"/>
            </a:endParaRPr>
          </a:p>
          <a:p>
            <a:pPr lvl="1" algn="just" eaLnBrk="1" hangingPunct="1">
              <a:lnSpc>
                <a:spcPct val="100000"/>
              </a:lnSpc>
              <a:spcBef>
                <a:spcPct val="0"/>
              </a:spcBef>
              <a:buFont typeface="Wingdings" panose="05000000000000000000" pitchFamily="2" charset="2"/>
              <a:buChar char="ü"/>
            </a:pPr>
            <a:r>
              <a:rPr lang="ro-RO" altLang="en-US" sz="1600" b="1">
                <a:solidFill>
                  <a:srgbClr val="203864"/>
                </a:solidFill>
                <a:latin typeface="Arial" panose="020B0604020202020204" pitchFamily="34" charset="0"/>
                <a:cs typeface="Arial" panose="020B0604020202020204" pitchFamily="34" charset="0"/>
              </a:rPr>
              <a:t>ştampila cu menţiunea „VOTAT”.</a:t>
            </a:r>
          </a:p>
          <a:p>
            <a:pPr lvl="1" algn="just" eaLnBrk="1" hangingPunct="1">
              <a:lnSpc>
                <a:spcPct val="100000"/>
              </a:lnSpc>
              <a:spcBef>
                <a:spcPct val="0"/>
              </a:spcBef>
              <a:buFont typeface="Wingdings" panose="05000000000000000000" pitchFamily="2" charset="2"/>
              <a:buChar char="ü"/>
            </a:pPr>
            <a:endParaRPr lang="ro-RO" altLang="en-US" sz="1600" b="1">
              <a:solidFill>
                <a:srgbClr val="203864"/>
              </a:solidFill>
              <a:latin typeface="Arial" panose="020B0604020202020204" pitchFamily="34" charset="0"/>
              <a:cs typeface="Arial" panose="020B0604020202020204" pitchFamily="34" charset="0"/>
            </a:endParaRPr>
          </a:p>
          <a:p>
            <a:pPr lvl="1" algn="just" eaLnBrk="1" hangingPunct="1">
              <a:lnSpc>
                <a:spcPct val="100000"/>
              </a:lnSpc>
              <a:spcBef>
                <a:spcPct val="0"/>
              </a:spcBef>
              <a:buFontTx/>
              <a:buNone/>
            </a:pPr>
            <a:r>
              <a:rPr lang="ro-RO" altLang="en-US" sz="1600" b="1">
                <a:solidFill>
                  <a:srgbClr val="203864"/>
                </a:solidFill>
                <a:latin typeface="Arial" panose="020B0604020202020204" pitchFamily="34" charset="0"/>
                <a:cs typeface="Arial" panose="020B0604020202020204" pitchFamily="34" charset="0"/>
              </a:rPr>
              <a:t>2. INTRAREA ÎN CABINA DE VOT ŞI EXERCITAREA DREPTULUI DE VOT </a:t>
            </a:r>
          </a:p>
          <a:p>
            <a:pPr algn="just" eaLnBrk="1" hangingPunct="1">
              <a:lnSpc>
                <a:spcPct val="100000"/>
              </a:lnSpc>
              <a:spcBef>
                <a:spcPct val="0"/>
              </a:spcBef>
              <a:buFontTx/>
              <a:buChar char="•"/>
            </a:pPr>
            <a:r>
              <a:rPr lang="ro-RO" altLang="en-US" sz="1600">
                <a:solidFill>
                  <a:srgbClr val="203864"/>
                </a:solidFill>
                <a:latin typeface="Arial" panose="020B0604020202020204" pitchFamily="34" charset="0"/>
                <a:cs typeface="Arial" panose="020B0604020202020204" pitchFamily="34" charset="0"/>
              </a:rPr>
              <a:t>După ce </a:t>
            </a:r>
            <a:r>
              <a:rPr lang="ro-RO" altLang="en-US" sz="1600" b="1">
                <a:solidFill>
                  <a:srgbClr val="203864"/>
                </a:solidFill>
                <a:latin typeface="Arial" panose="020B0604020202020204" pitchFamily="34" charset="0"/>
                <a:cs typeface="Arial" panose="020B0604020202020204" pitchFamily="34" charset="0"/>
              </a:rPr>
              <a:t>alegătorul</a:t>
            </a:r>
            <a:r>
              <a:rPr lang="ro-RO" altLang="en-US" sz="1600">
                <a:solidFill>
                  <a:srgbClr val="203864"/>
                </a:solidFill>
                <a:latin typeface="Arial" panose="020B0604020202020204" pitchFamily="34" charset="0"/>
                <a:cs typeface="Arial" panose="020B0604020202020204" pitchFamily="34" charset="0"/>
              </a:rPr>
              <a:t> primeşte buletinele de vot şi ştampila cu menţiunea „VOTAT”, </a:t>
            </a:r>
            <a:r>
              <a:rPr lang="ro-RO" altLang="en-US" sz="1600" b="1">
                <a:solidFill>
                  <a:srgbClr val="203864"/>
                </a:solidFill>
                <a:latin typeface="Arial" panose="020B0604020202020204" pitchFamily="34" charset="0"/>
                <a:cs typeface="Arial" panose="020B0604020202020204" pitchFamily="34" charset="0"/>
              </a:rPr>
              <a:t>va intra în cabina de vot</a:t>
            </a:r>
            <a:r>
              <a:rPr lang="ro-RO" altLang="en-US" sz="1600">
                <a:solidFill>
                  <a:srgbClr val="203864"/>
                </a:solidFill>
                <a:latin typeface="Arial" panose="020B0604020202020204" pitchFamily="34" charset="0"/>
                <a:cs typeface="Arial" panose="020B0604020202020204" pitchFamily="34" charset="0"/>
              </a:rPr>
              <a:t> pentru a-şi exercita dreptul de vot </a:t>
            </a:r>
            <a:r>
              <a:rPr lang="ro-RO" altLang="en-US" sz="1600" b="1">
                <a:solidFill>
                  <a:srgbClr val="203864"/>
                </a:solidFill>
                <a:latin typeface="Arial" panose="020B0604020202020204" pitchFamily="34" charset="0"/>
                <a:cs typeface="Arial" panose="020B0604020202020204" pitchFamily="34" charset="0"/>
              </a:rPr>
              <a:t>aplicând ștampila cu mențiunea "VOTAT" în patrulaterul care cuprinde lista de candidați </a:t>
            </a:r>
            <a:r>
              <a:rPr lang="ro-RO" altLang="en-US" sz="1600">
                <a:solidFill>
                  <a:srgbClr val="203864"/>
                </a:solidFill>
                <a:latin typeface="Arial" panose="020B0604020202020204" pitchFamily="34" charset="0"/>
                <a:cs typeface="Arial" panose="020B0604020202020204" pitchFamily="34" charset="0"/>
              </a:rPr>
              <a:t>sau </a:t>
            </a:r>
            <a:r>
              <a:rPr lang="ro-RO" altLang="en-US" sz="1600" b="1">
                <a:solidFill>
                  <a:srgbClr val="203864"/>
                </a:solidFill>
                <a:latin typeface="Arial" panose="020B0604020202020204" pitchFamily="34" charset="0"/>
                <a:cs typeface="Arial" panose="020B0604020202020204" pitchFamily="34" charset="0"/>
              </a:rPr>
              <a:t>numele candidatului </a:t>
            </a:r>
            <a:r>
              <a:rPr lang="ro-RO" altLang="en-US" sz="1600">
                <a:solidFill>
                  <a:srgbClr val="203864"/>
                </a:solidFill>
                <a:latin typeface="Arial" panose="020B0604020202020204" pitchFamily="34" charset="0"/>
                <a:cs typeface="Arial" panose="020B0604020202020204" pitchFamily="34" charset="0"/>
              </a:rPr>
              <a:t>pe care îl votează.</a:t>
            </a:r>
            <a:endParaRPr lang="en-US" altLang="en-US" sz="1600">
              <a:solidFill>
                <a:srgbClr val="203864"/>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Char char="•"/>
            </a:pPr>
            <a:r>
              <a:rPr lang="ro-RO" altLang="en-US" sz="1600">
                <a:solidFill>
                  <a:srgbClr val="203864"/>
                </a:solidFill>
                <a:latin typeface="Arial" panose="020B0604020202020204" pitchFamily="34" charset="0"/>
                <a:cs typeface="Arial" panose="020B0604020202020204" pitchFamily="34" charset="0"/>
              </a:rPr>
              <a:t>Alegătorii votează separat în cabine închise. </a:t>
            </a:r>
            <a:endParaRPr lang="en-US" altLang="en-US" sz="1600">
              <a:solidFill>
                <a:srgbClr val="203864"/>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Char char="•"/>
            </a:pPr>
            <a:r>
              <a:rPr lang="ro-RO" altLang="en-US" sz="1600">
                <a:solidFill>
                  <a:srgbClr val="203864"/>
                </a:solidFill>
                <a:latin typeface="Arial" panose="020B0604020202020204" pitchFamily="34" charset="0"/>
                <a:cs typeface="Arial" panose="020B0604020202020204" pitchFamily="34" charset="0"/>
              </a:rPr>
              <a:t>Fotografierea sau filmarea prin orice mijloace a buletinului de vot de către alegători în timpul exercitării dreptului de vot </a:t>
            </a:r>
            <a:r>
              <a:rPr lang="ro-RO" altLang="en-US" sz="1600" b="1">
                <a:solidFill>
                  <a:srgbClr val="203864"/>
                </a:solidFill>
                <a:latin typeface="Arial" panose="020B0604020202020204" pitchFamily="34" charset="0"/>
                <a:cs typeface="Arial" panose="020B0604020202020204" pitchFamily="34" charset="0"/>
              </a:rPr>
              <a:t>constituie contravenţie</a:t>
            </a:r>
            <a:r>
              <a:rPr lang="ro-RO" altLang="en-US" sz="1600">
                <a:solidFill>
                  <a:srgbClr val="203864"/>
                </a:solidFill>
                <a:latin typeface="Arial" panose="020B0604020202020204" pitchFamily="34" charset="0"/>
                <a:cs typeface="Arial" panose="020B0604020202020204" pitchFamily="34" charset="0"/>
              </a:rPr>
              <a:t>.</a:t>
            </a:r>
            <a:endParaRPr lang="en-US" altLang="en-US" sz="1600">
              <a:solidFill>
                <a:srgbClr val="203864"/>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Char char="•"/>
            </a:pPr>
            <a:r>
              <a:rPr lang="ro-RO" altLang="en-US" sz="1600">
                <a:solidFill>
                  <a:srgbClr val="203864"/>
                </a:solidFill>
                <a:latin typeface="Arial" panose="020B0604020202020204" pitchFamily="34" charset="0"/>
                <a:cs typeface="Arial" panose="020B0604020202020204" pitchFamily="34" charset="0"/>
              </a:rPr>
              <a:t>Prezenţa oricărei persoane în cabinele de vot, în afara celei care votează, este interzisă.</a:t>
            </a:r>
            <a:endParaRPr lang="ro-RO" altLang="en-US" sz="1600" b="1">
              <a:solidFill>
                <a:srgbClr val="203864"/>
              </a:solidFill>
              <a:latin typeface="Arial" panose="020B0604020202020204" pitchFamily="34" charset="0"/>
              <a:cs typeface="Arial" panose="020B0604020202020204" pitchFamily="34" charset="0"/>
            </a:endParaRPr>
          </a:p>
        </p:txBody>
      </p:sp>
      <p:pic>
        <p:nvPicPr>
          <p:cNvPr id="197636" name="Picture 2">
            <a:extLst>
              <a:ext uri="{FF2B5EF4-FFF2-40B4-BE49-F238E27FC236}">
                <a16:creationId xmlns:a16="http://schemas.microsoft.com/office/drawing/2014/main" id="{9E3D12DE-BC69-CF75-9015-E731032BE9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Box 2">
            <a:extLst>
              <a:ext uri="{FF2B5EF4-FFF2-40B4-BE49-F238E27FC236}">
                <a16:creationId xmlns:a16="http://schemas.microsoft.com/office/drawing/2014/main" id="{4F54201B-DCD1-8553-4745-2053625C266C}"/>
              </a:ext>
            </a:extLst>
          </p:cNvPr>
          <p:cNvSpPr txBox="1">
            <a:spLocks noChangeArrowheads="1"/>
          </p:cNvSpPr>
          <p:nvPr/>
        </p:nvSpPr>
        <p:spPr bwMode="auto">
          <a:xfrm>
            <a:off x="1703389" y="1844675"/>
            <a:ext cx="8785225" cy="480060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ro-RO" altLang="en-US" sz="1600" b="1">
                <a:solidFill>
                  <a:srgbClr val="203864"/>
                </a:solidFill>
                <a:latin typeface="Arial" panose="020B0604020202020204" pitchFamily="34" charset="0"/>
                <a:cs typeface="Arial" panose="020B0604020202020204" pitchFamily="34" charset="0"/>
              </a:rPr>
              <a:t>IMPORTANT:</a:t>
            </a:r>
            <a:r>
              <a:rPr lang="ro-RO" altLang="en-US" sz="1600">
                <a:solidFill>
                  <a:srgbClr val="203864"/>
                </a:solidFill>
                <a:latin typeface="Arial" panose="020B0604020202020204" pitchFamily="34" charset="0"/>
                <a:cs typeface="Arial" panose="020B0604020202020204" pitchFamily="34" charset="0"/>
              </a:rPr>
              <a:t> </a:t>
            </a:r>
          </a:p>
          <a:p>
            <a:pPr algn="just" eaLnBrk="1" hangingPunct="1">
              <a:buFontTx/>
              <a:buChar char="•"/>
            </a:pPr>
            <a:r>
              <a:rPr lang="ro-RO" altLang="en-US" sz="1600">
                <a:solidFill>
                  <a:srgbClr val="203864"/>
                </a:solidFill>
                <a:latin typeface="Arial" panose="020B0604020202020204" pitchFamily="34" charset="0"/>
                <a:cs typeface="Arial" panose="020B0604020202020204" pitchFamily="34" charset="0"/>
              </a:rPr>
              <a:t>Dacă alegătorul, din motive temeinice, constatate de președintele biroului electoral al secției de votare, nu poate să voteze singur, acesta </a:t>
            </a:r>
            <a:r>
              <a:rPr lang="ro-RO" altLang="en-US" sz="1600" b="1">
                <a:solidFill>
                  <a:srgbClr val="203864"/>
                </a:solidFill>
                <a:latin typeface="Arial" panose="020B0604020202020204" pitchFamily="34" charset="0"/>
                <a:cs typeface="Arial" panose="020B0604020202020204" pitchFamily="34" charset="0"/>
              </a:rPr>
              <a:t>are dreptul să cheme</a:t>
            </a:r>
            <a:r>
              <a:rPr lang="ro-RO" altLang="en-US" sz="1600">
                <a:solidFill>
                  <a:srgbClr val="203864"/>
                </a:solidFill>
                <a:latin typeface="Arial" panose="020B0604020202020204" pitchFamily="34" charset="0"/>
                <a:cs typeface="Arial" panose="020B0604020202020204" pitchFamily="34" charset="0"/>
              </a:rPr>
              <a:t> în cabina de votare un însoţitor ales de el, pentru a-l ajuta. </a:t>
            </a:r>
          </a:p>
          <a:p>
            <a:pPr algn="just" eaLnBrk="1" hangingPunct="1">
              <a:buFontTx/>
              <a:buChar char="•"/>
            </a:pPr>
            <a:r>
              <a:rPr lang="ro-RO" altLang="en-US" sz="1600">
                <a:solidFill>
                  <a:srgbClr val="203864"/>
                </a:solidFill>
                <a:latin typeface="Arial" panose="020B0604020202020204" pitchFamily="34" charset="0"/>
                <a:cs typeface="Arial" panose="020B0604020202020204" pitchFamily="34" charset="0"/>
              </a:rPr>
              <a:t>Însoţitorul </a:t>
            </a:r>
            <a:r>
              <a:rPr lang="ro-RO" altLang="en-US" sz="1600" b="1">
                <a:solidFill>
                  <a:srgbClr val="203864"/>
                </a:solidFill>
                <a:latin typeface="Arial" panose="020B0604020202020204" pitchFamily="34" charset="0"/>
                <a:cs typeface="Arial" panose="020B0604020202020204" pitchFamily="34" charset="0"/>
              </a:rPr>
              <a:t>nu poate fi</a:t>
            </a:r>
            <a:r>
              <a:rPr lang="ro-RO" altLang="en-US" sz="1600">
                <a:solidFill>
                  <a:srgbClr val="203864"/>
                </a:solidFill>
                <a:latin typeface="Arial" panose="020B0604020202020204" pitchFamily="34" charset="0"/>
                <a:cs typeface="Arial" panose="020B0604020202020204" pitchFamily="34" charset="0"/>
              </a:rPr>
              <a:t> din rândul persoanelor acreditate, al membrilor biroului electoral al secţiei de votare sau al candidaţilor. </a:t>
            </a:r>
          </a:p>
          <a:p>
            <a:pPr algn="just" eaLnBrk="1" hangingPunct="1"/>
            <a:endParaRPr lang="ro-RO" altLang="en-US" sz="1600">
              <a:solidFill>
                <a:srgbClr val="203864"/>
              </a:solidFill>
              <a:latin typeface="Arial" panose="020B0604020202020204" pitchFamily="34" charset="0"/>
              <a:cs typeface="Arial" panose="020B0604020202020204" pitchFamily="34" charset="0"/>
            </a:endParaRPr>
          </a:p>
          <a:p>
            <a:pPr algn="just" eaLnBrk="1" hangingPunct="1"/>
            <a:r>
              <a:rPr lang="ro-RO" altLang="en-US" sz="1600">
                <a:solidFill>
                  <a:srgbClr val="203864"/>
                </a:solidFill>
                <a:latin typeface="Arial" panose="020B0604020202020204" pitchFamily="34" charset="0"/>
                <a:cs typeface="Arial" panose="020B0604020202020204" pitchFamily="34" charset="0"/>
              </a:rPr>
              <a:t>3. </a:t>
            </a:r>
            <a:r>
              <a:rPr lang="ro-RO" altLang="en-US" sz="1600" b="1">
                <a:solidFill>
                  <a:srgbClr val="203864"/>
                </a:solidFill>
                <a:latin typeface="Arial" panose="020B0604020202020204" pitchFamily="34" charset="0"/>
                <a:cs typeface="Arial" panose="020B0604020202020204" pitchFamily="34" charset="0"/>
              </a:rPr>
              <a:t>INTRODUCEREA BULETINULUI DE VOT ÎN URNĂ</a:t>
            </a:r>
            <a:endParaRPr lang="en-US" altLang="en-US" sz="1600">
              <a:solidFill>
                <a:srgbClr val="203864"/>
              </a:solidFill>
              <a:latin typeface="Arial" panose="020B0604020202020204" pitchFamily="34" charset="0"/>
              <a:cs typeface="Arial" panose="020B0604020202020204" pitchFamily="34" charset="0"/>
            </a:endParaRPr>
          </a:p>
          <a:p>
            <a:pPr algn="just" eaLnBrk="1" hangingPunct="1">
              <a:buFontTx/>
              <a:buChar char="•"/>
            </a:pPr>
            <a:r>
              <a:rPr lang="ro-RO" altLang="en-US" sz="1600">
                <a:solidFill>
                  <a:srgbClr val="203864"/>
                </a:solidFill>
                <a:latin typeface="Arial" panose="020B0604020202020204" pitchFamily="34" charset="0"/>
                <a:cs typeface="Arial" panose="020B0604020202020204" pitchFamily="34" charset="0"/>
              </a:rPr>
              <a:t>După ce au votat, alegătorii îndoaie buletinele de vot astfel încât pagina albă care poartă ştampila de control să rămână în afară şi le introduc în urnă, având grijă să nu se deschidă. </a:t>
            </a:r>
          </a:p>
          <a:p>
            <a:pPr algn="just" eaLnBrk="1" hangingPunct="1">
              <a:buFontTx/>
              <a:buChar char="•"/>
            </a:pPr>
            <a:r>
              <a:rPr lang="ro-RO" altLang="en-US" sz="1600">
                <a:solidFill>
                  <a:srgbClr val="203864"/>
                </a:solidFill>
                <a:latin typeface="Arial" panose="020B0604020202020204" pitchFamily="34" charset="0"/>
                <a:cs typeface="Arial" panose="020B0604020202020204" pitchFamily="34" charset="0"/>
              </a:rPr>
              <a:t>Îndoirea greşită a buletinului de vot nu atrage nulitatea votului, dacă secretul votului este asigurat.</a:t>
            </a:r>
            <a:endParaRPr lang="en-US" altLang="en-US" sz="1600">
              <a:solidFill>
                <a:srgbClr val="203864"/>
              </a:solidFill>
              <a:latin typeface="Arial" panose="020B0604020202020204" pitchFamily="34" charset="0"/>
              <a:cs typeface="Arial" panose="020B0604020202020204" pitchFamily="34" charset="0"/>
            </a:endParaRPr>
          </a:p>
          <a:p>
            <a:pPr algn="just" eaLnBrk="1" hangingPunct="1">
              <a:buFontTx/>
              <a:buChar char="•"/>
            </a:pPr>
            <a:r>
              <a:rPr lang="ro-RO" altLang="en-US" sz="1600">
                <a:solidFill>
                  <a:srgbClr val="203864"/>
                </a:solidFill>
                <a:latin typeface="Arial" panose="020B0604020202020204" pitchFamily="34" charset="0"/>
                <a:cs typeface="Arial" panose="020B0604020202020204" pitchFamily="34" charset="0"/>
              </a:rPr>
              <a:t>În cazul în care buletinul de vot se deschide în aşa fel încât secretul votului nu mai este asigurat, acesta se anulează şi </a:t>
            </a:r>
            <a:r>
              <a:rPr lang="ro-RO" altLang="en-US" sz="1600" b="1">
                <a:solidFill>
                  <a:srgbClr val="203864"/>
                </a:solidFill>
                <a:latin typeface="Arial" panose="020B0604020202020204" pitchFamily="34" charset="0"/>
                <a:cs typeface="Arial" panose="020B0604020202020204" pitchFamily="34" charset="0"/>
              </a:rPr>
              <a:t>se dă alegătorului, numai o singură dată, un nou buletin</a:t>
            </a:r>
            <a:r>
              <a:rPr lang="ro-RO" altLang="en-US" sz="1600">
                <a:solidFill>
                  <a:srgbClr val="203864"/>
                </a:solidFill>
                <a:latin typeface="Arial" panose="020B0604020202020204" pitchFamily="34" charset="0"/>
                <a:cs typeface="Arial" panose="020B0604020202020204" pitchFamily="34" charset="0"/>
              </a:rPr>
              <a:t> </a:t>
            </a:r>
            <a:r>
              <a:rPr lang="ro-RO" altLang="en-US" sz="1600" b="1">
                <a:solidFill>
                  <a:srgbClr val="203864"/>
                </a:solidFill>
                <a:latin typeface="Arial" panose="020B0604020202020204" pitchFamily="34" charset="0"/>
                <a:cs typeface="Arial" panose="020B0604020202020204" pitchFamily="34" charset="0"/>
              </a:rPr>
              <a:t>de vot</a:t>
            </a:r>
            <a:r>
              <a:rPr lang="ro-RO" altLang="en-US" sz="1600">
                <a:solidFill>
                  <a:srgbClr val="203864"/>
                </a:solidFill>
                <a:latin typeface="Arial" panose="020B0604020202020204" pitchFamily="34" charset="0"/>
                <a:cs typeface="Arial" panose="020B0604020202020204" pitchFamily="34" charset="0"/>
              </a:rPr>
              <a:t>. </a:t>
            </a:r>
            <a:endParaRPr lang="en-US" altLang="en-US" sz="1600">
              <a:solidFill>
                <a:srgbClr val="203864"/>
              </a:solidFill>
              <a:latin typeface="Arial" panose="020B0604020202020204" pitchFamily="34" charset="0"/>
              <a:cs typeface="Arial" panose="020B0604020202020204" pitchFamily="34" charset="0"/>
            </a:endParaRPr>
          </a:p>
          <a:p>
            <a:pPr algn="just" eaLnBrk="1" hangingPunct="1">
              <a:buFontTx/>
              <a:buChar char="•"/>
            </a:pPr>
            <a:r>
              <a:rPr lang="ro-RO" altLang="en-US" sz="1600">
                <a:solidFill>
                  <a:srgbClr val="203864"/>
                </a:solidFill>
                <a:latin typeface="Arial" panose="020B0604020202020204" pitchFamily="34" charset="0"/>
                <a:cs typeface="Arial" panose="020B0604020202020204" pitchFamily="34" charset="0"/>
              </a:rPr>
              <a:t>În acest caz, buletinul de vot iniţial este reținut și anulat de către președintele biroului electoral al secției de votare, urmând a se face </a:t>
            </a:r>
            <a:r>
              <a:rPr lang="ro-RO" altLang="en-US" sz="1600" b="1">
                <a:solidFill>
                  <a:srgbClr val="203864"/>
                </a:solidFill>
                <a:latin typeface="Arial" panose="020B0604020202020204" pitchFamily="34" charset="0"/>
                <a:cs typeface="Arial" panose="020B0604020202020204" pitchFamily="34" charset="0"/>
              </a:rPr>
              <a:t>menţiunea</a:t>
            </a:r>
            <a:r>
              <a:rPr lang="ro-RO" altLang="en-US" sz="1600">
                <a:solidFill>
                  <a:srgbClr val="203864"/>
                </a:solidFill>
                <a:latin typeface="Arial" panose="020B0604020202020204" pitchFamily="34" charset="0"/>
                <a:cs typeface="Arial" panose="020B0604020202020204" pitchFamily="34" charset="0"/>
              </a:rPr>
              <a:t> corespunzătoare în procesul-verbal privind consemnarea rezultatelor votării pentru tipul de alegeri pentru care s-a votat.</a:t>
            </a:r>
          </a:p>
          <a:p>
            <a:pPr algn="just" eaLnBrk="1" hangingPunct="1"/>
            <a:endParaRPr lang="en-US" altLang="en-US">
              <a:latin typeface="Arial" panose="020B0604020202020204" pitchFamily="34" charset="0"/>
              <a:cs typeface="Arial" panose="020B0604020202020204" pitchFamily="34" charset="0"/>
            </a:endParaRPr>
          </a:p>
        </p:txBody>
      </p:sp>
      <p:sp>
        <p:nvSpPr>
          <p:cNvPr id="199683" name="TextBox 4">
            <a:extLst>
              <a:ext uri="{FF2B5EF4-FFF2-40B4-BE49-F238E27FC236}">
                <a16:creationId xmlns:a16="http://schemas.microsoft.com/office/drawing/2014/main" id="{67300C8C-5042-4387-5147-0CF5E305ACB0}"/>
              </a:ext>
            </a:extLst>
          </p:cNvPr>
          <p:cNvSpPr txBox="1">
            <a:spLocks noChangeArrowheads="1"/>
          </p:cNvSpPr>
          <p:nvPr/>
        </p:nvSpPr>
        <p:spPr bwMode="auto">
          <a:xfrm>
            <a:off x="2895600" y="692151"/>
            <a:ext cx="64008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2000" b="1">
                <a:solidFill>
                  <a:srgbClr val="203864"/>
                </a:solidFill>
                <a:latin typeface="Times New Roman" panose="02020603050405020304" pitchFamily="18" charset="0"/>
                <a:cs typeface="Times New Roman" panose="02020603050405020304" pitchFamily="18" charset="0"/>
              </a:rPr>
              <a:t>EXERCITAREA DREPTULUI DE VOT</a:t>
            </a:r>
          </a:p>
          <a:p>
            <a:pPr algn="ctr" eaLnBrk="1" hangingPunct="1">
              <a:lnSpc>
                <a:spcPct val="80000"/>
              </a:lnSpc>
              <a:spcBef>
                <a:spcPct val="0"/>
              </a:spcBef>
              <a:buClr>
                <a:srgbClr val="FF8119"/>
              </a:buClr>
              <a:buSzPct val="70000"/>
              <a:buFontTx/>
              <a:buNone/>
            </a:pPr>
            <a:r>
              <a:rPr lang="ro-RO" altLang="ro-RO" sz="1200" i="1">
                <a:solidFill>
                  <a:srgbClr val="203864"/>
                </a:solidFill>
                <a:latin typeface="Times New Roman" panose="02020603050405020304" pitchFamily="18" charset="0"/>
                <a:cs typeface="Times New Roman" panose="02020603050405020304" pitchFamily="18" charset="0"/>
              </a:rPr>
              <a:t>[art. 85 alin. (5), (8)-(10)  art. 90 alin. (2) din Legea nr. 115/2015, cu modificările și completările ulterioare, art. 46 alin. (8)-(10) din Legea nr. 33/2007, republicată, cu modificările ulterioare]</a:t>
            </a:r>
            <a:endParaRPr lang="ro-RO" altLang="ro-RO" sz="1200">
              <a:solidFill>
                <a:srgbClr val="203864"/>
              </a:solidFill>
              <a:cs typeface="Times New Roman" panose="02020603050405020304" pitchFamily="18" charset="0"/>
            </a:endParaRPr>
          </a:p>
          <a:p>
            <a:pPr algn="ctr" eaLnBrk="1" hangingPunct="1">
              <a:lnSpc>
                <a:spcPct val="80000"/>
              </a:lnSpc>
              <a:spcBef>
                <a:spcPct val="0"/>
              </a:spcBef>
              <a:buClr>
                <a:srgbClr val="FF8119"/>
              </a:buClr>
              <a:buSzPct val="70000"/>
              <a:buFontTx/>
              <a:buNone/>
            </a:pPr>
            <a:endParaRPr lang="ro-RO" altLang="en-US" sz="1800" b="1">
              <a:solidFill>
                <a:srgbClr val="203864"/>
              </a:solidFill>
              <a:latin typeface="Times New Roman" panose="02020603050405020304" pitchFamily="18" charset="0"/>
              <a:cs typeface="Times New Roman" panose="02020603050405020304" pitchFamily="18" charset="0"/>
            </a:endParaRPr>
          </a:p>
        </p:txBody>
      </p:sp>
      <p:pic>
        <p:nvPicPr>
          <p:cNvPr id="199684" name="Picture 2">
            <a:extLst>
              <a:ext uri="{FF2B5EF4-FFF2-40B4-BE49-F238E27FC236}">
                <a16:creationId xmlns:a16="http://schemas.microsoft.com/office/drawing/2014/main" id="{60BFABA2-D488-6F2F-DA03-5DE8F6E4D7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Box 2">
            <a:extLst>
              <a:ext uri="{FF2B5EF4-FFF2-40B4-BE49-F238E27FC236}">
                <a16:creationId xmlns:a16="http://schemas.microsoft.com/office/drawing/2014/main" id="{558D77FA-73E5-1833-E1CE-91A0C228E5C7}"/>
              </a:ext>
            </a:extLst>
          </p:cNvPr>
          <p:cNvSpPr txBox="1">
            <a:spLocks noChangeArrowheads="1"/>
          </p:cNvSpPr>
          <p:nvPr/>
        </p:nvSpPr>
        <p:spPr bwMode="auto">
          <a:xfrm>
            <a:off x="2895600" y="692151"/>
            <a:ext cx="64008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2000" b="1">
                <a:solidFill>
                  <a:srgbClr val="203864"/>
                </a:solidFill>
                <a:latin typeface="Arial" panose="020B0604020202020204" pitchFamily="34" charset="0"/>
                <a:cs typeface="Arial" panose="020B0604020202020204" pitchFamily="34" charset="0"/>
              </a:rPr>
              <a:t>EXERCITAREA DREPTULUI DE VOT</a:t>
            </a:r>
          </a:p>
          <a:p>
            <a:pPr algn="ctr" eaLnBrk="1" hangingPunct="1">
              <a:lnSpc>
                <a:spcPct val="80000"/>
              </a:lnSpc>
              <a:spcBef>
                <a:spcPct val="0"/>
              </a:spcBef>
              <a:buClr>
                <a:srgbClr val="FF8119"/>
              </a:buClr>
              <a:buSzPct val="70000"/>
              <a:buFontTx/>
              <a:buNone/>
            </a:pPr>
            <a:r>
              <a:rPr lang="ro-RO" altLang="ro-RO" sz="1200" i="1">
                <a:solidFill>
                  <a:srgbClr val="203864"/>
                </a:solidFill>
                <a:latin typeface="Arial" panose="020B0604020202020204" pitchFamily="34" charset="0"/>
                <a:cs typeface="Arial" panose="020B0604020202020204" pitchFamily="34" charset="0"/>
              </a:rPr>
              <a:t>[art. 85 alin. (11) și art. 118 din Legea nr. 115/2015, cu modificările și completările ulterioare, art. 46 alin. (11) din Legea nr. 33/2007, republicată, cu modificările ulterioare]</a:t>
            </a:r>
          </a:p>
          <a:p>
            <a:pPr algn="ctr" eaLnBrk="1" hangingPunct="1">
              <a:lnSpc>
                <a:spcPct val="80000"/>
              </a:lnSpc>
              <a:spcBef>
                <a:spcPct val="0"/>
              </a:spcBef>
              <a:buClr>
                <a:srgbClr val="FF8119"/>
              </a:buClr>
              <a:buSzPct val="70000"/>
              <a:buFontTx/>
              <a:buNone/>
            </a:pPr>
            <a:endParaRPr lang="ro-RO" altLang="en-US" sz="1800" b="1">
              <a:solidFill>
                <a:srgbClr val="203864"/>
              </a:solidFill>
              <a:latin typeface="Arial" panose="020B0604020202020204" pitchFamily="34" charset="0"/>
              <a:cs typeface="Arial" panose="020B0604020202020204" pitchFamily="34" charset="0"/>
            </a:endParaRPr>
          </a:p>
        </p:txBody>
      </p:sp>
      <p:sp>
        <p:nvSpPr>
          <p:cNvPr id="201731" name="TextBox 4">
            <a:extLst>
              <a:ext uri="{FF2B5EF4-FFF2-40B4-BE49-F238E27FC236}">
                <a16:creationId xmlns:a16="http://schemas.microsoft.com/office/drawing/2014/main" id="{71101EB0-C10C-2E7F-33EE-9C25D338404F}"/>
              </a:ext>
            </a:extLst>
          </p:cNvPr>
          <p:cNvSpPr txBox="1">
            <a:spLocks noChangeArrowheads="1"/>
          </p:cNvSpPr>
          <p:nvPr/>
        </p:nvSpPr>
        <p:spPr bwMode="auto">
          <a:xfrm>
            <a:off x="1703388" y="2416176"/>
            <a:ext cx="86407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ro-RO" altLang="ro-RO" b="1">
                <a:solidFill>
                  <a:srgbClr val="19194D"/>
                </a:solidFill>
                <a:latin typeface="Arial" panose="020B0604020202020204" pitchFamily="34" charset="0"/>
                <a:cs typeface="Arial" panose="020B0604020202020204" pitchFamily="34" charset="0"/>
              </a:rPr>
              <a:t>4. RESTITUIREA ŞTAMPILEI DE VOT, APLICAREA ŞTAMPILEI SAU TIMBRULUI AUTOCOLANT, RESTITUIREA ACTULUI DE IDENTITATE, PĂRĂSIREA SECŢIEI DE VOTARE</a:t>
            </a:r>
            <a:endParaRPr lang="ro-RO" altLang="ro-RO" i="1">
              <a:solidFill>
                <a:srgbClr val="19194D"/>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343382C-1342-A38C-5B4C-3B59F01A8547}"/>
              </a:ext>
            </a:extLst>
          </p:cNvPr>
          <p:cNvSpPr txBox="1"/>
          <p:nvPr/>
        </p:nvSpPr>
        <p:spPr>
          <a:xfrm>
            <a:off x="1703388" y="3514562"/>
            <a:ext cx="8496300" cy="3139321"/>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r>
              <a:rPr lang="ro-RO" altLang="en-US" dirty="0">
                <a:solidFill>
                  <a:srgbClr val="19194D"/>
                </a:solidFill>
              </a:rPr>
              <a:t>Alegătorul</a:t>
            </a:r>
            <a:r>
              <a:rPr lang="ro-RO" altLang="en-US" b="1" dirty="0">
                <a:solidFill>
                  <a:srgbClr val="19194D"/>
                </a:solidFill>
              </a:rPr>
              <a:t> va restitui</a:t>
            </a:r>
            <a:r>
              <a:rPr lang="ro-RO" altLang="en-US" dirty="0">
                <a:solidFill>
                  <a:srgbClr val="19194D"/>
                </a:solidFill>
              </a:rPr>
              <a:t> ştampila cu menţiunea „VOTAT” membrului biroului electoral care a înmânat-o. După restituire, membrul biroului</a:t>
            </a:r>
          </a:p>
          <a:p>
            <a:pPr algn="just">
              <a:defRPr/>
            </a:pPr>
            <a:endParaRPr lang="ro-RO" altLang="en-US" strike="sngStrike" dirty="0">
              <a:solidFill>
                <a:srgbClr val="FF0000"/>
              </a:solidFill>
            </a:endParaRPr>
          </a:p>
          <a:p>
            <a:pPr algn="just">
              <a:buFont typeface="Arial" panose="020B0604020202020204" pitchFamily="34" charset="0"/>
              <a:buChar char="•"/>
              <a:defRPr/>
            </a:pPr>
            <a:r>
              <a:rPr lang="ro-RO" altLang="en-US" b="1" dirty="0">
                <a:solidFill>
                  <a:srgbClr val="19194D"/>
                </a:solidFill>
              </a:rPr>
              <a:t> aplică pe actul de identitate al alegătorului ştampila cu menţiunea „VOTAT” și înscrie data scrutinului sau, după caz</a:t>
            </a:r>
            <a:r>
              <a:rPr lang="ro-RO" altLang="en-US" b="1" strike="sngStrike" dirty="0">
                <a:solidFill>
                  <a:srgbClr val="19194D"/>
                </a:solidFill>
              </a:rPr>
              <a:t>,</a:t>
            </a:r>
            <a:r>
              <a:rPr lang="ro-RO" altLang="en-US" b="1" strike="sngStrike" dirty="0">
                <a:solidFill>
                  <a:srgbClr val="FF0000"/>
                </a:solidFill>
              </a:rPr>
              <a:t> </a:t>
            </a:r>
            <a:r>
              <a:rPr lang="ro-RO" altLang="en-US" b="1" dirty="0">
                <a:solidFill>
                  <a:srgbClr val="19194D"/>
                </a:solidFill>
              </a:rPr>
              <a:t>aplică pe versoul cărții de identitate un timbru autocolant cu menţiunea „VOTAT” și înscrie data scrutinului;</a:t>
            </a:r>
          </a:p>
          <a:p>
            <a:pPr algn="just">
              <a:buFont typeface="Arial" panose="020B0604020202020204" pitchFamily="34" charset="0"/>
              <a:buChar char="•"/>
              <a:defRPr/>
            </a:pPr>
            <a:endParaRPr lang="en-US" altLang="en-US" b="1" dirty="0">
              <a:solidFill>
                <a:srgbClr val="19194D"/>
              </a:solidFill>
            </a:endParaRPr>
          </a:p>
          <a:p>
            <a:pPr algn="just">
              <a:buFont typeface="Arial" panose="020B0604020202020204" pitchFamily="34" charset="0"/>
              <a:buChar char="•"/>
              <a:defRPr/>
            </a:pPr>
            <a:r>
              <a:rPr lang="ro-RO" altLang="en-US" dirty="0">
                <a:solidFill>
                  <a:srgbClr val="19194D"/>
                </a:solidFill>
              </a:rPr>
              <a:t>restituie alegătorului actul/cartea de identitate. </a:t>
            </a:r>
          </a:p>
          <a:p>
            <a:pPr algn="just">
              <a:buFont typeface="Arial" panose="020B0604020202020204" pitchFamily="34" charset="0"/>
              <a:buChar char="•"/>
              <a:defRPr/>
            </a:pPr>
            <a:endParaRPr lang="ro-RO" altLang="en-US" dirty="0">
              <a:solidFill>
                <a:srgbClr val="19194D"/>
              </a:solidFill>
            </a:endParaRPr>
          </a:p>
          <a:p>
            <a:pPr algn="just">
              <a:defRPr/>
            </a:pPr>
            <a:r>
              <a:rPr lang="ro-RO" altLang="en-US" b="1" dirty="0">
                <a:solidFill>
                  <a:srgbClr val="19194D"/>
                </a:solidFill>
              </a:rPr>
              <a:t>Alegătorul va părăsi secţia de votare. </a:t>
            </a:r>
            <a:endParaRPr lang="en-US" altLang="en-US" b="1" dirty="0">
              <a:solidFill>
                <a:srgbClr val="19194D"/>
              </a:solidFill>
            </a:endParaRPr>
          </a:p>
        </p:txBody>
      </p:sp>
      <p:pic>
        <p:nvPicPr>
          <p:cNvPr id="201733" name="Picture 2">
            <a:extLst>
              <a:ext uri="{FF2B5EF4-FFF2-40B4-BE49-F238E27FC236}">
                <a16:creationId xmlns:a16="http://schemas.microsoft.com/office/drawing/2014/main" id="{9C5B98AA-2736-B951-42B4-BF9C0A739F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Box 2">
            <a:extLst>
              <a:ext uri="{FF2B5EF4-FFF2-40B4-BE49-F238E27FC236}">
                <a16:creationId xmlns:a16="http://schemas.microsoft.com/office/drawing/2014/main" id="{829A8A41-73F8-5123-BDAB-1246B3D1B1BB}"/>
              </a:ext>
            </a:extLst>
          </p:cNvPr>
          <p:cNvSpPr txBox="1">
            <a:spLocks noChangeArrowheads="1"/>
          </p:cNvSpPr>
          <p:nvPr/>
        </p:nvSpPr>
        <p:spPr bwMode="auto">
          <a:xfrm>
            <a:off x="2895600" y="571501"/>
            <a:ext cx="64008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2000" b="1">
                <a:solidFill>
                  <a:srgbClr val="203864"/>
                </a:solidFill>
                <a:latin typeface="Arial" panose="020B0604020202020204" pitchFamily="34" charset="0"/>
                <a:cs typeface="Arial" panose="020B0604020202020204" pitchFamily="34" charset="0"/>
              </a:rPr>
              <a:t>VOTAREA CU URNA SPECIALĂ</a:t>
            </a:r>
          </a:p>
          <a:p>
            <a:pPr algn="ctr" eaLnBrk="1" hangingPunct="1">
              <a:lnSpc>
                <a:spcPct val="80000"/>
              </a:lnSpc>
              <a:spcBef>
                <a:spcPct val="0"/>
              </a:spcBef>
              <a:buClr>
                <a:srgbClr val="FF8119"/>
              </a:buClr>
              <a:buSzPct val="70000"/>
              <a:buFontTx/>
              <a:buNone/>
            </a:pPr>
            <a:r>
              <a:rPr lang="ro-RO" altLang="ro-RO" sz="1200" i="1">
                <a:solidFill>
                  <a:srgbClr val="203864"/>
                </a:solidFill>
                <a:latin typeface="Arial" panose="020B0604020202020204" pitchFamily="34" charset="0"/>
                <a:cs typeface="Arial" panose="020B0604020202020204" pitchFamily="34" charset="0"/>
              </a:rPr>
              <a:t>[art. 16 din OUG nr. 21/2024] </a:t>
            </a:r>
          </a:p>
        </p:txBody>
      </p:sp>
      <p:pic>
        <p:nvPicPr>
          <p:cNvPr id="203779" name="Picture 2">
            <a:extLst>
              <a:ext uri="{FF2B5EF4-FFF2-40B4-BE49-F238E27FC236}">
                <a16:creationId xmlns:a16="http://schemas.microsoft.com/office/drawing/2014/main" id="{9B3C4513-E397-65ED-79E7-F19898E379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68DABB1-D22A-D5BB-724B-1A4493E9FC31}"/>
              </a:ext>
            </a:extLst>
          </p:cNvPr>
          <p:cNvSpPr txBox="1"/>
          <p:nvPr/>
        </p:nvSpPr>
        <p:spPr>
          <a:xfrm>
            <a:off x="1933204" y="1844825"/>
            <a:ext cx="8352928" cy="4247317"/>
          </a:xfrm>
          <a:prstGeom prst="rect">
            <a:avLst/>
          </a:prstGeom>
          <a:noFill/>
        </p:spPr>
        <p:txBody>
          <a:bodyPr>
            <a:spAutoFit/>
          </a:bodyPr>
          <a:lstStyle/>
          <a:p>
            <a:pPr algn="just">
              <a:defRPr/>
            </a:pPr>
            <a:r>
              <a:rPr lang="ro-RO" b="1" dirty="0">
                <a:solidFill>
                  <a:srgbClr val="222222"/>
                </a:solidFill>
                <a:highlight>
                  <a:srgbClr val="FFFFFF"/>
                </a:highlight>
                <a:latin typeface="Arial" panose="020B0604020202020204" pitchFamily="34" charset="0"/>
                <a:cs typeface="Arial" panose="020B0604020202020204" pitchFamily="34" charset="0"/>
              </a:rPr>
              <a:t>(1)</a:t>
            </a:r>
            <a:r>
              <a:rPr lang="ro-RO" dirty="0">
                <a:solidFill>
                  <a:srgbClr val="444444"/>
                </a:solidFill>
                <a:highlight>
                  <a:srgbClr val="FFFFFF"/>
                </a:highlight>
                <a:latin typeface="Arial" panose="020B0604020202020204" pitchFamily="34" charset="0"/>
                <a:cs typeface="Arial" panose="020B0604020202020204" pitchFamily="34" charset="0"/>
              </a:rPr>
              <a:t> </a:t>
            </a:r>
            <a:r>
              <a:rPr lang="ro-RO" dirty="0">
                <a:solidFill>
                  <a:schemeClr val="accent1">
                    <a:lumMod val="50000"/>
                  </a:schemeClr>
                </a:solidFill>
                <a:highlight>
                  <a:srgbClr val="FFFFFF"/>
                </a:highlight>
                <a:latin typeface="Arial" panose="020B0604020202020204" pitchFamily="34" charset="0"/>
                <a:cs typeface="Arial" panose="020B0604020202020204" pitchFamily="34" charset="0"/>
              </a:rPr>
              <a:t>La alegerile din data de 9 iunie 2024 se utilizează o singură urnă specială. Urna specială se poate deplasa numai în raza teritorială a respectivei </a:t>
            </a:r>
            <a:r>
              <a:rPr lang="ro-RO" dirty="0" err="1">
                <a:solidFill>
                  <a:schemeClr val="accent1">
                    <a:lumMod val="50000"/>
                  </a:schemeClr>
                </a:solidFill>
                <a:highlight>
                  <a:srgbClr val="FFFFFF"/>
                </a:highlight>
                <a:latin typeface="Arial" panose="020B0604020202020204" pitchFamily="34" charset="0"/>
                <a:cs typeface="Arial" panose="020B0604020202020204" pitchFamily="34" charset="0"/>
              </a:rPr>
              <a:t>secţii</a:t>
            </a:r>
            <a:r>
              <a:rPr lang="ro-RO" dirty="0">
                <a:solidFill>
                  <a:schemeClr val="accent1">
                    <a:lumMod val="50000"/>
                  </a:schemeClr>
                </a:solidFill>
                <a:highlight>
                  <a:srgbClr val="FFFFFF"/>
                </a:highlight>
                <a:latin typeface="Arial" panose="020B0604020202020204" pitchFamily="34" charset="0"/>
                <a:cs typeface="Arial" panose="020B0604020202020204" pitchFamily="34" charset="0"/>
              </a:rPr>
              <a:t> de votare.</a:t>
            </a:r>
          </a:p>
          <a:p>
            <a:pPr algn="just">
              <a:defRPr/>
            </a:pPr>
            <a:r>
              <a:rPr lang="ro-RO" b="1" dirty="0">
                <a:solidFill>
                  <a:schemeClr val="accent1">
                    <a:lumMod val="50000"/>
                  </a:schemeClr>
                </a:solidFill>
                <a:highlight>
                  <a:srgbClr val="FFFFFF"/>
                </a:highlight>
                <a:latin typeface="Arial" panose="020B0604020202020204" pitchFamily="34" charset="0"/>
                <a:cs typeface="Arial" panose="020B0604020202020204" pitchFamily="34" charset="0"/>
              </a:rPr>
              <a:t>(2)</a:t>
            </a:r>
            <a:r>
              <a:rPr lang="ro-RO" dirty="0">
                <a:solidFill>
                  <a:schemeClr val="accent1">
                    <a:lumMod val="50000"/>
                  </a:schemeClr>
                </a:solidFill>
                <a:highlight>
                  <a:srgbClr val="FFFFFF"/>
                </a:highlight>
                <a:latin typeface="Arial" panose="020B0604020202020204" pitchFamily="34" charset="0"/>
                <a:cs typeface="Arial" panose="020B0604020202020204" pitchFamily="34" charset="0"/>
              </a:rPr>
              <a:t> Dacă un alegător se află în localitatea de domiciliu sau </a:t>
            </a:r>
            <a:r>
              <a:rPr lang="ro-RO" dirty="0" err="1">
                <a:solidFill>
                  <a:schemeClr val="accent1">
                    <a:lumMod val="50000"/>
                  </a:schemeClr>
                </a:solidFill>
                <a:highlight>
                  <a:srgbClr val="FFFFFF"/>
                </a:highlight>
                <a:latin typeface="Arial" panose="020B0604020202020204" pitchFamily="34" charset="0"/>
                <a:cs typeface="Arial" panose="020B0604020202020204" pitchFamily="34" charset="0"/>
              </a:rPr>
              <a:t>reşedinţă</a:t>
            </a:r>
            <a:r>
              <a:rPr lang="ro-RO" dirty="0">
                <a:solidFill>
                  <a:schemeClr val="accent1">
                    <a:lumMod val="50000"/>
                  </a:schemeClr>
                </a:solidFill>
                <a:highlight>
                  <a:srgbClr val="FFFFFF"/>
                </a:highlight>
                <a:latin typeface="Arial" panose="020B0604020202020204" pitchFamily="34" charset="0"/>
                <a:cs typeface="Arial" panose="020B0604020202020204" pitchFamily="34" charset="0"/>
              </a:rPr>
              <a:t>, după caz, dar nu se poate deplasa la </a:t>
            </a:r>
            <a:r>
              <a:rPr lang="ro-RO" dirty="0" err="1">
                <a:solidFill>
                  <a:schemeClr val="accent1">
                    <a:lumMod val="50000"/>
                  </a:schemeClr>
                </a:solidFill>
                <a:highlight>
                  <a:srgbClr val="FFFFFF"/>
                </a:highlight>
                <a:latin typeface="Arial" panose="020B0604020202020204" pitchFamily="34" charset="0"/>
                <a:cs typeface="Arial" panose="020B0604020202020204" pitchFamily="34" charset="0"/>
              </a:rPr>
              <a:t>secţia</a:t>
            </a:r>
            <a:r>
              <a:rPr lang="ro-RO" dirty="0">
                <a:solidFill>
                  <a:schemeClr val="accent1">
                    <a:lumMod val="50000"/>
                  </a:schemeClr>
                </a:solidFill>
                <a:highlight>
                  <a:srgbClr val="FFFFFF"/>
                </a:highlight>
                <a:latin typeface="Arial" panose="020B0604020202020204" pitchFamily="34" charset="0"/>
                <a:cs typeface="Arial" panose="020B0604020202020204" pitchFamily="34" charset="0"/>
              </a:rPr>
              <a:t> de votare din cauză de boală sau invaliditate, poate vota prin intermediul urnei speciale, pe baza unei cereri </a:t>
            </a:r>
            <a:r>
              <a:rPr lang="ro-RO" dirty="0" err="1">
                <a:solidFill>
                  <a:schemeClr val="accent1">
                    <a:lumMod val="50000"/>
                  </a:schemeClr>
                </a:solidFill>
                <a:highlight>
                  <a:srgbClr val="FFFFFF"/>
                </a:highlight>
                <a:latin typeface="Arial" panose="020B0604020202020204" pitchFamily="34" charset="0"/>
                <a:cs typeface="Arial" panose="020B0604020202020204" pitchFamily="34" charset="0"/>
              </a:rPr>
              <a:t>însoţite</a:t>
            </a:r>
            <a:r>
              <a:rPr lang="ro-RO" dirty="0">
                <a:solidFill>
                  <a:schemeClr val="accent1">
                    <a:lumMod val="50000"/>
                  </a:schemeClr>
                </a:solidFill>
                <a:highlight>
                  <a:srgbClr val="FFFFFF"/>
                </a:highlight>
                <a:latin typeface="Arial" panose="020B0604020202020204" pitchFamily="34" charset="0"/>
                <a:cs typeface="Arial" panose="020B0604020202020204" pitchFamily="34" charset="0"/>
              </a:rPr>
              <a:t> de copii ale actelor din care rezultă starea de sănătate sau de invaliditate, depusă la </a:t>
            </a:r>
            <a:r>
              <a:rPr lang="ro-RO" dirty="0" err="1">
                <a:solidFill>
                  <a:schemeClr val="accent1">
                    <a:lumMod val="50000"/>
                  </a:schemeClr>
                </a:solidFill>
                <a:highlight>
                  <a:srgbClr val="FFFFFF"/>
                </a:highlight>
                <a:latin typeface="Arial" panose="020B0604020202020204" pitchFamily="34" charset="0"/>
                <a:cs typeface="Arial" panose="020B0604020202020204" pitchFamily="34" charset="0"/>
              </a:rPr>
              <a:t>secţia</a:t>
            </a:r>
            <a:r>
              <a:rPr lang="ro-RO" dirty="0">
                <a:solidFill>
                  <a:schemeClr val="accent1">
                    <a:lumMod val="50000"/>
                  </a:schemeClr>
                </a:solidFill>
                <a:highlight>
                  <a:srgbClr val="FFFFFF"/>
                </a:highlight>
                <a:latin typeface="Arial" panose="020B0604020202020204" pitchFamily="34" charset="0"/>
                <a:cs typeface="Arial" panose="020B0604020202020204" pitchFamily="34" charset="0"/>
              </a:rPr>
              <a:t> de votare la care este arondat, după domiciliu sau </a:t>
            </a:r>
            <a:r>
              <a:rPr lang="ro-RO" dirty="0" err="1">
                <a:solidFill>
                  <a:schemeClr val="accent1">
                    <a:lumMod val="50000"/>
                  </a:schemeClr>
                </a:solidFill>
                <a:highlight>
                  <a:srgbClr val="FFFFFF"/>
                </a:highlight>
                <a:latin typeface="Arial" panose="020B0604020202020204" pitchFamily="34" charset="0"/>
                <a:cs typeface="Arial" panose="020B0604020202020204" pitchFamily="34" charset="0"/>
              </a:rPr>
              <a:t>reşedinţă</a:t>
            </a:r>
            <a:r>
              <a:rPr lang="ro-RO" dirty="0">
                <a:solidFill>
                  <a:schemeClr val="accent1">
                    <a:lumMod val="50000"/>
                  </a:schemeClr>
                </a:solidFill>
                <a:highlight>
                  <a:srgbClr val="FFFFFF"/>
                </a:highlight>
                <a:latin typeface="Arial" panose="020B0604020202020204" pitchFamily="34" charset="0"/>
                <a:cs typeface="Arial" panose="020B0604020202020204" pitchFamily="34" charset="0"/>
              </a:rPr>
              <a:t>, după caz, pentru alegerile pentru membrii din România în Parlamentul European, pentru alegerile locale sau pentru ambele </a:t>
            </a:r>
            <a:r>
              <a:rPr lang="ro-RO" dirty="0" err="1">
                <a:solidFill>
                  <a:schemeClr val="accent1">
                    <a:lumMod val="50000"/>
                  </a:schemeClr>
                </a:solidFill>
                <a:highlight>
                  <a:srgbClr val="FFFFFF"/>
                </a:highlight>
                <a:latin typeface="Arial" panose="020B0604020202020204" pitchFamily="34" charset="0"/>
                <a:cs typeface="Arial" panose="020B0604020202020204" pitchFamily="34" charset="0"/>
              </a:rPr>
              <a:t>scrutinuri</a:t>
            </a:r>
            <a:r>
              <a:rPr lang="ro-RO" dirty="0">
                <a:solidFill>
                  <a:schemeClr val="accent1">
                    <a:lumMod val="50000"/>
                  </a:schemeClr>
                </a:solidFill>
                <a:highlight>
                  <a:srgbClr val="FFFFFF"/>
                </a:highlight>
                <a:latin typeface="Arial" panose="020B0604020202020204" pitchFamily="34" charset="0"/>
                <a:cs typeface="Arial" panose="020B0604020202020204" pitchFamily="34" charset="0"/>
              </a:rPr>
              <a:t> organizate în data de 9 iunie 2024.</a:t>
            </a:r>
          </a:p>
          <a:p>
            <a:pPr algn="just">
              <a:defRPr/>
            </a:pPr>
            <a:r>
              <a:rPr lang="ro-RO" b="1" dirty="0">
                <a:solidFill>
                  <a:schemeClr val="accent1">
                    <a:lumMod val="50000"/>
                  </a:schemeClr>
                </a:solidFill>
                <a:highlight>
                  <a:srgbClr val="FFFFFF"/>
                </a:highlight>
                <a:latin typeface="Arial" panose="020B0604020202020204" pitchFamily="34" charset="0"/>
                <a:cs typeface="Arial" panose="020B0604020202020204" pitchFamily="34" charset="0"/>
              </a:rPr>
              <a:t>(3)</a:t>
            </a:r>
            <a:r>
              <a:rPr lang="ro-RO" dirty="0">
                <a:solidFill>
                  <a:schemeClr val="accent1">
                    <a:lumMod val="50000"/>
                  </a:schemeClr>
                </a:solidFill>
                <a:highlight>
                  <a:srgbClr val="FFFFFF"/>
                </a:highlight>
                <a:latin typeface="Arial" panose="020B0604020202020204" pitchFamily="34" charset="0"/>
                <a:cs typeface="Arial" panose="020B0604020202020204" pitchFamily="34" charset="0"/>
              </a:rPr>
              <a:t> Dacă un alegător se află în altă localitate decât cea în care </a:t>
            </a:r>
            <a:r>
              <a:rPr lang="ro-RO" dirty="0" err="1">
                <a:solidFill>
                  <a:schemeClr val="accent1">
                    <a:lumMod val="50000"/>
                  </a:schemeClr>
                </a:solidFill>
                <a:highlight>
                  <a:srgbClr val="FFFFFF"/>
                </a:highlight>
                <a:latin typeface="Arial" panose="020B0604020202020204" pitchFamily="34" charset="0"/>
                <a:cs typeface="Arial" panose="020B0604020202020204" pitchFamily="34" charset="0"/>
              </a:rPr>
              <a:t>îşi</a:t>
            </a:r>
            <a:r>
              <a:rPr lang="ro-RO" dirty="0">
                <a:solidFill>
                  <a:schemeClr val="accent1">
                    <a:lumMod val="50000"/>
                  </a:schemeClr>
                </a:solidFill>
                <a:highlight>
                  <a:srgbClr val="FFFFFF"/>
                </a:highlight>
                <a:latin typeface="Arial" panose="020B0604020202020204" pitchFamily="34" charset="0"/>
                <a:cs typeface="Arial" panose="020B0604020202020204" pitchFamily="34" charset="0"/>
              </a:rPr>
              <a:t> are domiciliul sau </a:t>
            </a:r>
            <a:r>
              <a:rPr lang="ro-RO" dirty="0" err="1">
                <a:solidFill>
                  <a:schemeClr val="accent1">
                    <a:lumMod val="50000"/>
                  </a:schemeClr>
                </a:solidFill>
                <a:highlight>
                  <a:srgbClr val="FFFFFF"/>
                </a:highlight>
                <a:latin typeface="Arial" panose="020B0604020202020204" pitchFamily="34" charset="0"/>
                <a:cs typeface="Arial" panose="020B0604020202020204" pitchFamily="34" charset="0"/>
              </a:rPr>
              <a:t>reşedinţa</a:t>
            </a:r>
            <a:r>
              <a:rPr lang="ro-RO" dirty="0">
                <a:solidFill>
                  <a:schemeClr val="accent1">
                    <a:lumMod val="50000"/>
                  </a:schemeClr>
                </a:solidFill>
                <a:highlight>
                  <a:srgbClr val="FFFFFF"/>
                </a:highlight>
                <a:latin typeface="Arial" panose="020B0604020202020204" pitchFamily="34" charset="0"/>
                <a:cs typeface="Arial" panose="020B0604020202020204" pitchFamily="34" charset="0"/>
              </a:rPr>
              <a:t>, după caz, poate vota prin intermediul urnei speciale, pe baza unei cereri, depusă la cea mai apropiată </a:t>
            </a:r>
            <a:r>
              <a:rPr lang="ro-RO" dirty="0" err="1">
                <a:solidFill>
                  <a:schemeClr val="accent1">
                    <a:lumMod val="50000"/>
                  </a:schemeClr>
                </a:solidFill>
                <a:highlight>
                  <a:srgbClr val="FFFFFF"/>
                </a:highlight>
                <a:latin typeface="Arial" panose="020B0604020202020204" pitchFamily="34" charset="0"/>
                <a:cs typeface="Arial" panose="020B0604020202020204" pitchFamily="34" charset="0"/>
              </a:rPr>
              <a:t>secţie</a:t>
            </a:r>
            <a:r>
              <a:rPr lang="ro-RO" dirty="0">
                <a:solidFill>
                  <a:schemeClr val="accent1">
                    <a:lumMod val="50000"/>
                  </a:schemeClr>
                </a:solidFill>
                <a:highlight>
                  <a:srgbClr val="FFFFFF"/>
                </a:highlight>
                <a:latin typeface="Arial" panose="020B0604020202020204" pitchFamily="34" charset="0"/>
                <a:cs typeface="Arial" panose="020B0604020202020204" pitchFamily="34" charset="0"/>
              </a:rPr>
              <a:t> de votare de locul unde se află, doar pentru alegerile pentru membrii din România în Parlamentul European din anul 2024.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Box 4">
            <a:extLst>
              <a:ext uri="{FF2B5EF4-FFF2-40B4-BE49-F238E27FC236}">
                <a16:creationId xmlns:a16="http://schemas.microsoft.com/office/drawing/2014/main" id="{BE3B35EF-3146-F1D5-FFBB-AC47AB96D50F}"/>
              </a:ext>
            </a:extLst>
          </p:cNvPr>
          <p:cNvSpPr txBox="1">
            <a:spLocks noChangeArrowheads="1"/>
          </p:cNvSpPr>
          <p:nvPr/>
        </p:nvSpPr>
        <p:spPr bwMode="auto">
          <a:xfrm>
            <a:off x="1631950" y="266701"/>
            <a:ext cx="84963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ro-RO" altLang="ro-RO" sz="1800" b="1">
                <a:solidFill>
                  <a:srgbClr val="203864"/>
                </a:solidFill>
                <a:latin typeface="Arial" panose="020B0604020202020204" pitchFamily="34" charset="0"/>
                <a:cs typeface="Arial" panose="020B0604020202020204" pitchFamily="34" charset="0"/>
              </a:rPr>
              <a:t>OPERAȚIUNI DESFĂȘURATE  ÎN  ZIUA  ALEGERILOR</a:t>
            </a:r>
          </a:p>
          <a:p>
            <a:pPr algn="ctr" eaLnBrk="1" hangingPunct="1">
              <a:lnSpc>
                <a:spcPct val="100000"/>
              </a:lnSpc>
              <a:spcBef>
                <a:spcPct val="0"/>
              </a:spcBef>
              <a:buFontTx/>
              <a:buNone/>
            </a:pPr>
            <a:r>
              <a:rPr lang="ro-RO" altLang="ro-RO" sz="1800" b="1" u="sng">
                <a:solidFill>
                  <a:srgbClr val="203864"/>
                </a:solidFill>
                <a:latin typeface="Arial" panose="020B0604020202020204" pitchFamily="34" charset="0"/>
                <a:cs typeface="Arial" panose="020B0604020202020204" pitchFamily="34" charset="0"/>
              </a:rPr>
              <a:t>9 iunie 2024</a:t>
            </a:r>
          </a:p>
          <a:p>
            <a:pPr algn="ctr" eaLnBrk="1" hangingPunct="1">
              <a:lnSpc>
                <a:spcPct val="100000"/>
              </a:lnSpc>
              <a:spcBef>
                <a:spcPct val="0"/>
              </a:spcBef>
              <a:buFontTx/>
              <a:buNone/>
            </a:pPr>
            <a:r>
              <a:rPr lang="ro-RO" altLang="ro-RO" sz="1800" b="1" u="sng">
                <a:solidFill>
                  <a:srgbClr val="203864"/>
                </a:solidFill>
                <a:latin typeface="Arial" panose="020B0604020202020204" pitchFamily="34" charset="0"/>
                <a:cs typeface="Arial" panose="020B0604020202020204" pitchFamily="34" charset="0"/>
              </a:rPr>
              <a:t>06:00 – 07:00</a:t>
            </a:r>
            <a:endParaRPr lang="ro-RO" altLang="ro-RO" sz="1800">
              <a:solidFill>
                <a:srgbClr val="203864"/>
              </a:solidFill>
              <a:latin typeface="Arial" panose="020B0604020202020204" pitchFamily="34" charset="0"/>
              <a:cs typeface="Arial" panose="020B0604020202020204" pitchFamily="34" charset="0"/>
            </a:endParaRPr>
          </a:p>
          <a:p>
            <a:pPr algn="ctr">
              <a:lnSpc>
                <a:spcPct val="100000"/>
              </a:lnSpc>
              <a:spcBef>
                <a:spcPct val="0"/>
              </a:spcBef>
              <a:spcAft>
                <a:spcPts val="2000"/>
              </a:spcAft>
              <a:buNone/>
            </a:pPr>
            <a:r>
              <a:rPr lang="ro-RO" altLang="ro-RO" sz="1200" i="1">
                <a:solidFill>
                  <a:srgbClr val="203864"/>
                </a:solidFill>
                <a:latin typeface="Arial" panose="020B0604020202020204" pitchFamily="34" charset="0"/>
                <a:cs typeface="Arial" panose="020B0604020202020204" pitchFamily="34" charset="0"/>
              </a:rPr>
              <a:t>[art. 82 din Legea nr. 115/2015, cu modificările și completările ulterioare, art. 45 alin. (5) din Legea nr. 33/2007 cu modificările și completările ulterioare]</a:t>
            </a:r>
            <a:endParaRPr lang="ro-RO" altLang="ro-RO" sz="1200">
              <a:solidFill>
                <a:srgbClr val="203864"/>
              </a:solidFill>
              <a:latin typeface="Arial" panose="020B0604020202020204" pitchFamily="34" charset="0"/>
              <a:cs typeface="Arial" panose="020B0604020202020204" pitchFamily="34" charset="0"/>
            </a:endParaRPr>
          </a:p>
        </p:txBody>
      </p:sp>
      <p:sp>
        <p:nvSpPr>
          <p:cNvPr id="148483" name="TextBox 6">
            <a:extLst>
              <a:ext uri="{FF2B5EF4-FFF2-40B4-BE49-F238E27FC236}">
                <a16:creationId xmlns:a16="http://schemas.microsoft.com/office/drawing/2014/main" id="{D2C34047-C96E-8529-C80D-6628DEACDBC1}"/>
              </a:ext>
            </a:extLst>
          </p:cNvPr>
          <p:cNvSpPr txBox="1">
            <a:spLocks noChangeArrowheads="1"/>
          </p:cNvSpPr>
          <p:nvPr/>
        </p:nvSpPr>
        <p:spPr bwMode="auto">
          <a:xfrm>
            <a:off x="1919289" y="2205039"/>
            <a:ext cx="8618537"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a:lnSpc>
                <a:spcPct val="125000"/>
              </a:lnSpc>
              <a:spcBef>
                <a:spcPct val="0"/>
              </a:spcBef>
              <a:spcAft>
                <a:spcPts val="800"/>
              </a:spcAft>
              <a:buNone/>
            </a:pPr>
            <a:r>
              <a:rPr lang="ro-RO" altLang="ro-RO" sz="1800">
                <a:solidFill>
                  <a:srgbClr val="203864"/>
                </a:solidFill>
                <a:latin typeface="Arial" panose="020B0604020202020204" pitchFamily="34" charset="0"/>
                <a:cs typeface="Arial" panose="020B0604020202020204" pitchFamily="34" charset="0"/>
              </a:rPr>
              <a:t>În ziua votării activitatea</a:t>
            </a:r>
            <a:r>
              <a:rPr lang="ro-RO" altLang="ro-RO" sz="1800" b="1">
                <a:solidFill>
                  <a:srgbClr val="203864"/>
                </a:solidFill>
                <a:latin typeface="Arial" panose="020B0604020202020204" pitchFamily="34" charset="0"/>
                <a:cs typeface="Arial" panose="020B0604020202020204" pitchFamily="34" charset="0"/>
              </a:rPr>
              <a:t> </a:t>
            </a:r>
            <a:r>
              <a:rPr lang="ro-RO" altLang="ro-RO" sz="1800">
                <a:solidFill>
                  <a:srgbClr val="203864"/>
                </a:solidFill>
                <a:latin typeface="Arial" panose="020B0604020202020204" pitchFamily="34" charset="0"/>
                <a:cs typeface="Arial" panose="020B0604020202020204" pitchFamily="34" charset="0"/>
              </a:rPr>
              <a:t>biroului electoral al secției de votare  </a:t>
            </a:r>
            <a:r>
              <a:rPr lang="ro-RO" altLang="ro-RO" sz="1800" b="1">
                <a:solidFill>
                  <a:srgbClr val="203864"/>
                </a:solidFill>
                <a:latin typeface="Arial" panose="020B0604020202020204" pitchFamily="34" charset="0"/>
                <a:cs typeface="Arial" panose="020B0604020202020204" pitchFamily="34" charset="0"/>
              </a:rPr>
              <a:t>începe la ora 06</a:t>
            </a:r>
            <a:r>
              <a:rPr lang="ro-RO" altLang="ro-RO" sz="1800" b="1" baseline="30000">
                <a:solidFill>
                  <a:srgbClr val="203864"/>
                </a:solidFill>
                <a:latin typeface="Arial" panose="020B0604020202020204" pitchFamily="34" charset="0"/>
                <a:cs typeface="Arial" panose="020B0604020202020204" pitchFamily="34" charset="0"/>
              </a:rPr>
              <a:t>00</a:t>
            </a:r>
            <a:r>
              <a:rPr lang="ro-RO" altLang="ro-RO" sz="1800">
                <a:solidFill>
                  <a:srgbClr val="203864"/>
                </a:solidFill>
                <a:latin typeface="Arial" panose="020B0604020202020204" pitchFamily="34" charset="0"/>
                <a:cs typeface="Arial" panose="020B0604020202020204" pitchFamily="34" charset="0"/>
              </a:rPr>
              <a:t>.</a:t>
            </a:r>
            <a:endParaRPr lang="ro-RO" altLang="ro-RO" sz="1400">
              <a:solidFill>
                <a:srgbClr val="203864"/>
              </a:solidFill>
              <a:latin typeface="Arial" panose="020B0604020202020204" pitchFamily="34" charset="0"/>
              <a:cs typeface="Arial" panose="020B0604020202020204" pitchFamily="34" charset="0"/>
            </a:endParaRPr>
          </a:p>
          <a:p>
            <a:pPr algn="just">
              <a:lnSpc>
                <a:spcPct val="125000"/>
              </a:lnSpc>
              <a:spcBef>
                <a:spcPct val="0"/>
              </a:spcBef>
              <a:spcAft>
                <a:spcPts val="800"/>
              </a:spcAft>
              <a:buNone/>
            </a:pPr>
            <a:r>
              <a:rPr lang="ro-RO" altLang="ro-RO" sz="1800" b="1">
                <a:solidFill>
                  <a:srgbClr val="203864"/>
                </a:solidFill>
                <a:latin typeface="Arial" panose="020B0604020202020204" pitchFamily="34" charset="0"/>
                <a:cs typeface="Arial" panose="020B0604020202020204" pitchFamily="34" charset="0"/>
              </a:rPr>
              <a:t>Operatorul de calculator este prezent în secția de votare în ziua votării de la ora 06</a:t>
            </a:r>
            <a:r>
              <a:rPr lang="ro-RO" altLang="ro-RO" sz="1800" b="1" baseline="30000">
                <a:solidFill>
                  <a:srgbClr val="203864"/>
                </a:solidFill>
                <a:latin typeface="Arial" panose="020B0604020202020204" pitchFamily="34" charset="0"/>
                <a:cs typeface="Arial" panose="020B0604020202020204" pitchFamily="34" charset="0"/>
              </a:rPr>
              <a:t>00</a:t>
            </a:r>
            <a:r>
              <a:rPr lang="ro-RO" altLang="ro-RO" sz="1800" b="1">
                <a:solidFill>
                  <a:srgbClr val="203864"/>
                </a:solidFill>
                <a:latin typeface="Arial" panose="020B0604020202020204" pitchFamily="34" charset="0"/>
                <a:cs typeface="Arial" panose="020B0604020202020204" pitchFamily="34" charset="0"/>
              </a:rPr>
              <a:t> până la încheierea operațiunilor de numărare a voturilor şi consemnare a rezultatelor votării.</a:t>
            </a:r>
          </a:p>
          <a:p>
            <a:pPr algn="just">
              <a:lnSpc>
                <a:spcPct val="125000"/>
              </a:lnSpc>
              <a:spcBef>
                <a:spcPct val="0"/>
              </a:spcBef>
              <a:spcAft>
                <a:spcPts val="800"/>
              </a:spcAft>
              <a:buFontTx/>
              <a:buAutoNum type="arabicPeriod"/>
            </a:pPr>
            <a:r>
              <a:rPr lang="ro-RO" altLang="ro-RO" sz="1800">
                <a:solidFill>
                  <a:srgbClr val="203864"/>
                </a:solidFill>
                <a:latin typeface="Arial" panose="020B0604020202020204" pitchFamily="34" charset="0"/>
                <a:cs typeface="Arial" panose="020B0604020202020204" pitchFamily="34" charset="0"/>
              </a:rPr>
              <a:t>Verifică existența materialelor necesare votării: urne, liste electorale, formularele listelor electorale suplimentare, buletine de vot, ștampile, tușiere etc.</a:t>
            </a:r>
          </a:p>
          <a:p>
            <a:pPr algn="just">
              <a:lnSpc>
                <a:spcPct val="125000"/>
              </a:lnSpc>
              <a:spcBef>
                <a:spcPct val="0"/>
              </a:spcBef>
              <a:spcAft>
                <a:spcPts val="800"/>
              </a:spcAft>
              <a:buFontTx/>
              <a:buAutoNum type="arabicPeriod"/>
            </a:pPr>
            <a:r>
              <a:rPr lang="ro-RO" altLang="ro-RO" sz="1800">
                <a:solidFill>
                  <a:srgbClr val="203864"/>
                </a:solidFill>
                <a:latin typeface="Arial" panose="020B0604020202020204" pitchFamily="34" charset="0"/>
                <a:cs typeface="Arial" panose="020B0604020202020204" pitchFamily="34" charset="0"/>
              </a:rPr>
              <a:t>Sigilarea urnelor de vot prin aplicarea ștampilei de control a secției de votare pe ultima pagină (albă) a fiecărui buletin de vot, pe măsura deschiderii pachetelor sigilate.</a:t>
            </a:r>
            <a:endParaRPr lang="ro-RO" altLang="ro-RO" sz="1400">
              <a:solidFill>
                <a:srgbClr val="203864"/>
              </a:solidFill>
              <a:latin typeface="Arial" panose="020B0604020202020204" pitchFamily="34" charset="0"/>
              <a:cs typeface="Arial" panose="020B0604020202020204" pitchFamily="34" charset="0"/>
            </a:endParaRPr>
          </a:p>
          <a:p>
            <a:pPr algn="just">
              <a:lnSpc>
                <a:spcPct val="125000"/>
              </a:lnSpc>
              <a:spcBef>
                <a:spcPct val="0"/>
              </a:spcBef>
              <a:spcAft>
                <a:spcPts val="800"/>
              </a:spcAft>
              <a:buNone/>
            </a:pPr>
            <a:endParaRPr lang="ro-RO" altLang="ro-RO" sz="1400" b="1" u="sng">
              <a:cs typeface="Times New Roman" panose="02020603050405020304" pitchFamily="18" charset="0"/>
            </a:endParaRPr>
          </a:p>
        </p:txBody>
      </p:sp>
      <p:pic>
        <p:nvPicPr>
          <p:cNvPr id="148484" name="Picture 2">
            <a:extLst>
              <a:ext uri="{FF2B5EF4-FFF2-40B4-BE49-F238E27FC236}">
                <a16:creationId xmlns:a16="http://schemas.microsoft.com/office/drawing/2014/main" id="{D273CD88-28AE-7ABC-9216-9FA0E51D90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extBox 2">
            <a:extLst>
              <a:ext uri="{FF2B5EF4-FFF2-40B4-BE49-F238E27FC236}">
                <a16:creationId xmlns:a16="http://schemas.microsoft.com/office/drawing/2014/main" id="{8217DA38-910D-D1E2-679E-994315A033AD}"/>
              </a:ext>
            </a:extLst>
          </p:cNvPr>
          <p:cNvSpPr txBox="1">
            <a:spLocks noChangeArrowheads="1"/>
          </p:cNvSpPr>
          <p:nvPr/>
        </p:nvSpPr>
        <p:spPr bwMode="auto">
          <a:xfrm>
            <a:off x="2895600" y="571501"/>
            <a:ext cx="64008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2000" b="1">
                <a:solidFill>
                  <a:srgbClr val="203864"/>
                </a:solidFill>
                <a:latin typeface="Arial" panose="020B0604020202020204" pitchFamily="34" charset="0"/>
                <a:cs typeface="Arial" panose="020B0604020202020204" pitchFamily="34" charset="0"/>
              </a:rPr>
              <a:t>VOTAREA CU URNA SPECIALĂ</a:t>
            </a:r>
          </a:p>
          <a:p>
            <a:pPr algn="ctr" eaLnBrk="1" hangingPunct="1">
              <a:lnSpc>
                <a:spcPct val="80000"/>
              </a:lnSpc>
              <a:spcBef>
                <a:spcPct val="0"/>
              </a:spcBef>
              <a:buClr>
                <a:srgbClr val="FF8119"/>
              </a:buClr>
              <a:buSzPct val="70000"/>
              <a:buFontTx/>
              <a:buNone/>
            </a:pPr>
            <a:r>
              <a:rPr lang="ro-RO" altLang="ro-RO" sz="1200" i="1">
                <a:solidFill>
                  <a:srgbClr val="203864"/>
                </a:solidFill>
                <a:latin typeface="Arial" panose="020B0604020202020204" pitchFamily="34" charset="0"/>
                <a:cs typeface="Arial" panose="020B0604020202020204" pitchFamily="34" charset="0"/>
              </a:rPr>
              <a:t>[art. 15 alin. (3) din OUG nr. 21/2024, art. 91 alin. (1) din Legea nr. 115/2015, cu modificările și completările ulterioare] </a:t>
            </a:r>
          </a:p>
        </p:txBody>
      </p:sp>
      <p:sp>
        <p:nvSpPr>
          <p:cNvPr id="14" name="Rectangle: Rounded Corners 13">
            <a:extLst>
              <a:ext uri="{FF2B5EF4-FFF2-40B4-BE49-F238E27FC236}">
                <a16:creationId xmlns:a16="http://schemas.microsoft.com/office/drawing/2014/main" id="{FF175ABB-3BCF-E86D-F86D-0C6E358C8EB9}"/>
              </a:ext>
            </a:extLst>
          </p:cNvPr>
          <p:cNvSpPr/>
          <p:nvPr/>
        </p:nvSpPr>
        <p:spPr>
          <a:xfrm>
            <a:off x="1662114" y="2843213"/>
            <a:ext cx="8891587"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o-RO"/>
          </a:p>
        </p:txBody>
      </p:sp>
      <p:sp>
        <p:nvSpPr>
          <p:cNvPr id="205828" name="TextBox 12">
            <a:extLst>
              <a:ext uri="{FF2B5EF4-FFF2-40B4-BE49-F238E27FC236}">
                <a16:creationId xmlns:a16="http://schemas.microsoft.com/office/drawing/2014/main" id="{42DD1EED-F11A-8B21-0596-B89989E402F7}"/>
              </a:ext>
            </a:extLst>
          </p:cNvPr>
          <p:cNvSpPr txBox="1">
            <a:spLocks noChangeArrowheads="1"/>
          </p:cNvSpPr>
          <p:nvPr/>
        </p:nvSpPr>
        <p:spPr bwMode="auto">
          <a:xfrm>
            <a:off x="1649414" y="2859088"/>
            <a:ext cx="8893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800"/>
              </a:spcAft>
            </a:pPr>
            <a:r>
              <a:rPr lang="ro-RO" altLang="ro-RO" b="1" u="sng">
                <a:solidFill>
                  <a:schemeClr val="bg1"/>
                </a:solidFill>
                <a:latin typeface="Arial" panose="020B0604020202020204" pitchFamily="34" charset="0"/>
                <a:cs typeface="Arial" panose="020B0604020202020204" pitchFamily="34" charset="0"/>
              </a:rPr>
              <a:t>La ora încheierii votării, ora 22</a:t>
            </a:r>
            <a:r>
              <a:rPr lang="ro-RO" altLang="ro-RO" b="1" u="sng" baseline="30000">
                <a:solidFill>
                  <a:schemeClr val="bg1"/>
                </a:solidFill>
                <a:latin typeface="Arial" panose="020B0604020202020204" pitchFamily="34" charset="0"/>
                <a:cs typeface="Arial" panose="020B0604020202020204" pitchFamily="34" charset="0"/>
              </a:rPr>
              <a:t>00</a:t>
            </a:r>
            <a:r>
              <a:rPr lang="ro-RO" altLang="ro-RO" b="1" u="sng">
                <a:solidFill>
                  <a:schemeClr val="bg1"/>
                </a:solidFill>
                <a:latin typeface="Arial" panose="020B0604020202020204" pitchFamily="34" charset="0"/>
                <a:cs typeface="Arial" panose="020B0604020202020204" pitchFamily="34" charset="0"/>
              </a:rPr>
              <a:t>, urna specială trebuie să se afle în sediul secției de votare.</a:t>
            </a:r>
          </a:p>
        </p:txBody>
      </p:sp>
      <p:pic>
        <p:nvPicPr>
          <p:cNvPr id="205829" name="Picture 2">
            <a:extLst>
              <a:ext uri="{FF2B5EF4-FFF2-40B4-BE49-F238E27FC236}">
                <a16:creationId xmlns:a16="http://schemas.microsoft.com/office/drawing/2014/main" id="{B18A63CE-2650-E013-A99A-8246C5D61F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Box 2">
            <a:extLst>
              <a:ext uri="{FF2B5EF4-FFF2-40B4-BE49-F238E27FC236}">
                <a16:creationId xmlns:a16="http://schemas.microsoft.com/office/drawing/2014/main" id="{26CBD15E-194F-4EDA-5F78-3CF9CE1CDDB1}"/>
              </a:ext>
            </a:extLst>
          </p:cNvPr>
          <p:cNvSpPr txBox="1">
            <a:spLocks noChangeArrowheads="1"/>
          </p:cNvSpPr>
          <p:nvPr/>
        </p:nvSpPr>
        <p:spPr bwMode="auto">
          <a:xfrm>
            <a:off x="2895600" y="550863"/>
            <a:ext cx="640080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2000" b="1">
                <a:solidFill>
                  <a:srgbClr val="203864"/>
                </a:solidFill>
                <a:latin typeface="Arial" panose="020B0604020202020204" pitchFamily="34" charset="0"/>
                <a:cs typeface="Arial" panose="020B0604020202020204" pitchFamily="34" charset="0"/>
              </a:rPr>
              <a:t>SUSPENDAREA VOTĂRII </a:t>
            </a:r>
          </a:p>
          <a:p>
            <a:pPr algn="ctr" eaLnBrk="1" hangingPunct="1">
              <a:lnSpc>
                <a:spcPct val="80000"/>
              </a:lnSpc>
              <a:spcBef>
                <a:spcPct val="0"/>
              </a:spcBef>
              <a:buClr>
                <a:srgbClr val="FF8119"/>
              </a:buClr>
              <a:buSzPct val="70000"/>
              <a:buFontTx/>
              <a:buNone/>
            </a:pPr>
            <a:r>
              <a:rPr lang="ro-RO" altLang="ro-RO" sz="1200" i="1">
                <a:solidFill>
                  <a:srgbClr val="203864"/>
                </a:solidFill>
                <a:latin typeface="Arial" panose="020B0604020202020204" pitchFamily="34" charset="0"/>
                <a:cs typeface="Arial" panose="020B0604020202020204" pitchFamily="34" charset="0"/>
              </a:rPr>
              <a:t>[</a:t>
            </a:r>
            <a:r>
              <a:rPr lang="nn-NO" altLang="ro-RO" sz="1200" i="1">
                <a:solidFill>
                  <a:srgbClr val="203864"/>
                </a:solidFill>
                <a:latin typeface="Arial" panose="020B0604020202020204" pitchFamily="34" charset="0"/>
                <a:cs typeface="Arial" panose="020B0604020202020204" pitchFamily="34" charset="0"/>
              </a:rPr>
              <a:t>art. 89 din Legea nr. 115/2015</a:t>
            </a:r>
            <a:r>
              <a:rPr lang="ro-RO" altLang="ro-RO" sz="1200" i="1">
                <a:solidFill>
                  <a:srgbClr val="203864"/>
                </a:solidFill>
                <a:latin typeface="Arial" panose="020B0604020202020204" pitchFamily="34" charset="0"/>
                <a:cs typeface="Arial" panose="020B0604020202020204" pitchFamily="34" charset="0"/>
              </a:rPr>
              <a:t>, cu modificările și completările ulterioare, art. 46 alin. (15), (16) din Legea nr. 33/2007, republicată, cu modificările și completările ulterioare] </a:t>
            </a:r>
          </a:p>
        </p:txBody>
      </p:sp>
      <p:sp>
        <p:nvSpPr>
          <p:cNvPr id="123907" name="TextBox 5">
            <a:extLst>
              <a:ext uri="{FF2B5EF4-FFF2-40B4-BE49-F238E27FC236}">
                <a16:creationId xmlns:a16="http://schemas.microsoft.com/office/drawing/2014/main" id="{3C06842F-8D71-F5AB-CF05-B12EC3EE3EE7}"/>
              </a:ext>
            </a:extLst>
          </p:cNvPr>
          <p:cNvSpPr txBox="1">
            <a:spLocks noChangeArrowheads="1"/>
          </p:cNvSpPr>
          <p:nvPr/>
        </p:nvSpPr>
        <p:spPr bwMode="auto">
          <a:xfrm>
            <a:off x="1760538" y="2028826"/>
            <a:ext cx="8926512" cy="752475"/>
          </a:xfrm>
          <a:prstGeom prst="rect">
            <a:avLst/>
          </a:prstGeom>
          <a:noFill/>
          <a:ln>
            <a:noFill/>
          </a:ln>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25000"/>
              </a:lnSpc>
              <a:spcBef>
                <a:spcPct val="0"/>
              </a:spcBef>
              <a:buFont typeface="Wingdings" panose="05000000000000000000" pitchFamily="2" charset="2"/>
              <a:buChar char=""/>
              <a:defRPr/>
            </a:pPr>
            <a:r>
              <a:rPr lang="ro-RO" altLang="ro-RO" sz="1800" dirty="0">
                <a:solidFill>
                  <a:schemeClr val="accent1">
                    <a:lumMod val="50000"/>
                  </a:schemeClr>
                </a:solidFill>
              </a:rPr>
              <a:t>Președintele biroului electoral al secției de votare, poate suspenda votarea pentru motive temeinice.</a:t>
            </a:r>
            <a:endParaRPr lang="ro-RO" altLang="ro-RO" sz="1800" b="1" dirty="0">
              <a:solidFill>
                <a:schemeClr val="accent1">
                  <a:lumMod val="50000"/>
                </a:schemeClr>
              </a:solidFill>
            </a:endParaRPr>
          </a:p>
        </p:txBody>
      </p:sp>
      <p:pic>
        <p:nvPicPr>
          <p:cNvPr id="207876" name="Picture 2">
            <a:extLst>
              <a:ext uri="{FF2B5EF4-FFF2-40B4-BE49-F238E27FC236}">
                <a16:creationId xmlns:a16="http://schemas.microsoft.com/office/drawing/2014/main" id="{7E219F32-773F-90D4-6283-7985CAE670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7" name="TextBox 7">
            <a:extLst>
              <a:ext uri="{FF2B5EF4-FFF2-40B4-BE49-F238E27FC236}">
                <a16:creationId xmlns:a16="http://schemas.microsoft.com/office/drawing/2014/main" id="{0A60D363-2621-619C-31FD-AC7C9A0360EF}"/>
              </a:ext>
            </a:extLst>
          </p:cNvPr>
          <p:cNvSpPr txBox="1">
            <a:spLocks noChangeArrowheads="1"/>
          </p:cNvSpPr>
          <p:nvPr/>
        </p:nvSpPr>
        <p:spPr bwMode="auto">
          <a:xfrm>
            <a:off x="2201864" y="2806701"/>
            <a:ext cx="8066087"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5000"/>
              </a:lnSpc>
            </a:pPr>
            <a:r>
              <a:rPr lang="ro-RO" altLang="ro-RO" b="1">
                <a:solidFill>
                  <a:schemeClr val="bg1"/>
                </a:solidFill>
                <a:latin typeface="Arial" panose="020B0604020202020204" pitchFamily="34" charset="0"/>
                <a:cs typeface="Arial" panose="020B0604020202020204" pitchFamily="34" charset="0"/>
              </a:rPr>
              <a:t>Suspendarea nu poate depăși o oră și este anunțată prin afișare la ușa localului de vot cu cel puțin o oră înainte. </a:t>
            </a:r>
          </a:p>
          <a:p>
            <a:pPr algn="ctr" eaLnBrk="1" hangingPunct="1">
              <a:lnSpc>
                <a:spcPct val="125000"/>
              </a:lnSpc>
            </a:pPr>
            <a:r>
              <a:rPr lang="ro-RO" altLang="ro-RO" b="1">
                <a:solidFill>
                  <a:schemeClr val="bg1"/>
                </a:solidFill>
                <a:latin typeface="Arial" panose="020B0604020202020204" pitchFamily="34" charset="0"/>
                <a:cs typeface="Arial" panose="020B0604020202020204" pitchFamily="34" charset="0"/>
              </a:rPr>
              <a:t>Durata tuturor suspendărilor nu poate depăși două ore.</a:t>
            </a:r>
            <a:endParaRPr lang="ro-RO" altLang="ro-RO">
              <a:solidFill>
                <a:schemeClr val="bg1"/>
              </a:solidFill>
              <a:latin typeface="Arial" panose="020B0604020202020204" pitchFamily="34" charset="0"/>
              <a:cs typeface="Arial" panose="020B0604020202020204" pitchFamily="34" charset="0"/>
            </a:endParaRPr>
          </a:p>
          <a:p>
            <a:pPr algn="ctr" eaLnBrk="1" hangingPunct="1">
              <a:lnSpc>
                <a:spcPct val="125000"/>
              </a:lnSpc>
            </a:pPr>
            <a:endParaRPr lang="ro-RO" altLang="ro-RO" b="1">
              <a:solidFill>
                <a:srgbClr val="19194D"/>
              </a:solidFill>
              <a:latin typeface="Arial" panose="020B0604020202020204" pitchFamily="34" charset="0"/>
              <a:cs typeface="Arial" panose="020B0604020202020204" pitchFamily="34" charset="0"/>
            </a:endParaRPr>
          </a:p>
        </p:txBody>
      </p:sp>
      <p:sp>
        <p:nvSpPr>
          <p:cNvPr id="207878" name="TextBox 9">
            <a:extLst>
              <a:ext uri="{FF2B5EF4-FFF2-40B4-BE49-F238E27FC236}">
                <a16:creationId xmlns:a16="http://schemas.microsoft.com/office/drawing/2014/main" id="{2D46D6B5-D976-60D3-0D6C-A9A39483D229}"/>
              </a:ext>
            </a:extLst>
          </p:cNvPr>
          <p:cNvSpPr txBox="1">
            <a:spLocks noChangeArrowheads="1"/>
          </p:cNvSpPr>
          <p:nvPr/>
        </p:nvSpPr>
        <p:spPr bwMode="auto">
          <a:xfrm>
            <a:off x="1731964" y="2957513"/>
            <a:ext cx="8726487"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5000"/>
              </a:lnSpc>
            </a:pPr>
            <a:r>
              <a:rPr lang="ro-RO" altLang="ro-RO" b="1">
                <a:solidFill>
                  <a:srgbClr val="19194D"/>
                </a:solidFill>
                <a:latin typeface="Arial" panose="020B0604020202020204" pitchFamily="34" charset="0"/>
                <a:cs typeface="Arial" panose="020B0604020202020204" pitchFamily="34" charset="0"/>
              </a:rPr>
              <a:t>	</a:t>
            </a:r>
            <a:endParaRPr lang="ro-RO" altLang="ro-RO">
              <a:solidFill>
                <a:srgbClr val="19194D"/>
              </a:solidFill>
              <a:latin typeface="Arial" panose="020B0604020202020204" pitchFamily="34" charset="0"/>
              <a:cs typeface="Arial" panose="020B0604020202020204" pitchFamily="34" charset="0"/>
            </a:endParaRPr>
          </a:p>
          <a:p>
            <a:pPr algn="just" eaLnBrk="1" hangingPunct="1">
              <a:lnSpc>
                <a:spcPct val="125000"/>
              </a:lnSpc>
              <a:buFont typeface="Wingdings" panose="05000000000000000000" pitchFamily="2" charset="2"/>
              <a:buChar char=""/>
            </a:pPr>
            <a:r>
              <a:rPr lang="ro-RO" altLang="ro-RO">
                <a:solidFill>
                  <a:srgbClr val="19194D"/>
                </a:solidFill>
                <a:latin typeface="Arial" panose="020B0604020202020204" pitchFamily="34" charset="0"/>
                <a:cs typeface="Arial" panose="020B0604020202020204" pitchFamily="34" charset="0"/>
              </a:rPr>
              <a:t>În timpul suspendării, urnele de votare, ștampilele, buletinele de vot și toate lucrările biroului electoral rămân sub pază permanentă, iar</a:t>
            </a:r>
            <a:r>
              <a:rPr lang="ro-RO" altLang="ro-RO" b="1">
                <a:solidFill>
                  <a:srgbClr val="19194D"/>
                </a:solidFill>
                <a:latin typeface="Arial" panose="020B0604020202020204" pitchFamily="34" charset="0"/>
                <a:cs typeface="Arial" panose="020B0604020202020204" pitchFamily="34" charset="0"/>
              </a:rPr>
              <a:t> membrii biroului nu pot părăsi sala de votare în același timp.</a:t>
            </a:r>
          </a:p>
          <a:p>
            <a:pPr algn="just" eaLnBrk="1" hangingPunct="1">
              <a:lnSpc>
                <a:spcPct val="125000"/>
              </a:lnSpc>
            </a:pPr>
            <a:endParaRPr lang="ro-RO" altLang="ro-RO">
              <a:solidFill>
                <a:srgbClr val="19194D"/>
              </a:solidFill>
              <a:latin typeface="Arial" panose="020B0604020202020204" pitchFamily="34" charset="0"/>
              <a:cs typeface="Arial" panose="020B0604020202020204" pitchFamily="34" charset="0"/>
            </a:endParaRPr>
          </a:p>
          <a:p>
            <a:pPr algn="just">
              <a:lnSpc>
                <a:spcPct val="125000"/>
              </a:lnSpc>
              <a:spcAft>
                <a:spcPts val="800"/>
              </a:spcAft>
              <a:buFont typeface="Wingdings" panose="05000000000000000000" pitchFamily="2" charset="2"/>
              <a:buChar char=""/>
            </a:pPr>
            <a:r>
              <a:rPr lang="ro-RO" altLang="ro-RO">
                <a:solidFill>
                  <a:srgbClr val="19194D"/>
                </a:solidFill>
                <a:latin typeface="Arial" panose="020B0604020202020204" pitchFamily="34" charset="0"/>
                <a:cs typeface="Arial" panose="020B0604020202020204" pitchFamily="34" charset="0"/>
              </a:rPr>
              <a:t>Persoanele care au dreptul, potrivit legii, să asiste la votare nu pot fi obligate să părăsească sala de votare pe timpul suspendării operațiunilor.</a:t>
            </a:r>
          </a:p>
          <a:p>
            <a:pPr algn="just">
              <a:lnSpc>
                <a:spcPct val="125000"/>
              </a:lnSpc>
              <a:spcAft>
                <a:spcPts val="800"/>
              </a:spcAft>
            </a:pPr>
            <a:r>
              <a:rPr lang="ro-RO" altLang="ro-RO">
                <a:solidFill>
                  <a:srgbClr val="19194D"/>
                </a:solidFill>
                <a:latin typeface="Arial" panose="020B0604020202020204" pitchFamily="34" charset="0"/>
                <a:cs typeface="Arial" panose="020B0604020202020204" pitchFamily="34" charset="0"/>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Box 2">
            <a:extLst>
              <a:ext uri="{FF2B5EF4-FFF2-40B4-BE49-F238E27FC236}">
                <a16:creationId xmlns:a16="http://schemas.microsoft.com/office/drawing/2014/main" id="{C540BB99-5F3E-43E7-9257-76A248F50B66}"/>
              </a:ext>
            </a:extLst>
          </p:cNvPr>
          <p:cNvSpPr txBox="1">
            <a:spLocks noChangeArrowheads="1"/>
          </p:cNvSpPr>
          <p:nvPr/>
        </p:nvSpPr>
        <p:spPr bwMode="auto">
          <a:xfrm>
            <a:off x="2895600" y="550863"/>
            <a:ext cx="6400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2000" b="1">
                <a:solidFill>
                  <a:srgbClr val="203864"/>
                </a:solidFill>
                <a:latin typeface="Arial" panose="020B0604020202020204" pitchFamily="34" charset="0"/>
                <a:cs typeface="Arial" panose="020B0604020202020204" pitchFamily="34" charset="0"/>
              </a:rPr>
              <a:t>PROCEDURA CARE TREBUIE URMATĂ ÎN CAZUL DISFUNCȚIONALITĂȚII SIMPV</a:t>
            </a:r>
          </a:p>
          <a:p>
            <a:pPr algn="ctr" eaLnBrk="1" hangingPunct="1">
              <a:lnSpc>
                <a:spcPct val="80000"/>
              </a:lnSpc>
              <a:spcBef>
                <a:spcPct val="0"/>
              </a:spcBef>
              <a:buClr>
                <a:srgbClr val="FF8119"/>
              </a:buClr>
              <a:buSzPct val="70000"/>
              <a:buFontTx/>
              <a:buNone/>
            </a:pPr>
            <a:r>
              <a:rPr lang="nn-NO" altLang="ro-RO" sz="1200" i="1">
                <a:solidFill>
                  <a:srgbClr val="203864"/>
                </a:solidFill>
                <a:latin typeface="Arial" panose="020B0604020202020204" pitchFamily="34" charset="0"/>
                <a:cs typeface="Arial" panose="020B0604020202020204" pitchFamily="34" charset="0"/>
              </a:rPr>
              <a:t>[art. 35 și art. 36 alin. (1), (2</a:t>
            </a:r>
            <a:r>
              <a:rPr lang="ro-RO" altLang="ro-RO" sz="1200" i="1">
                <a:solidFill>
                  <a:srgbClr val="203864"/>
                </a:solidFill>
                <a:latin typeface="Arial" panose="020B0604020202020204" pitchFamily="34" charset="0"/>
                <a:cs typeface="Arial" panose="020B0604020202020204" pitchFamily="34" charset="0"/>
              </a:rPr>
              <a:t>) </a:t>
            </a:r>
            <a:r>
              <a:rPr lang="nn-NO" altLang="ro-RO" sz="1200" i="1">
                <a:solidFill>
                  <a:srgbClr val="203864"/>
                </a:solidFill>
                <a:latin typeface="Arial" panose="020B0604020202020204" pitchFamily="34" charset="0"/>
                <a:cs typeface="Arial" panose="020B0604020202020204" pitchFamily="34" charset="0"/>
              </a:rPr>
              <a:t>din Anexa la Hotărârea AEP nr. 36/2019]</a:t>
            </a:r>
          </a:p>
          <a:p>
            <a:pPr algn="ctr" eaLnBrk="1" hangingPunct="1">
              <a:lnSpc>
                <a:spcPct val="80000"/>
              </a:lnSpc>
              <a:spcBef>
                <a:spcPct val="0"/>
              </a:spcBef>
              <a:buClr>
                <a:srgbClr val="FF8119"/>
              </a:buClr>
              <a:buSzPct val="70000"/>
              <a:buFontTx/>
              <a:buNone/>
            </a:pPr>
            <a:endParaRPr lang="nn-NO" altLang="ro-RO" sz="1200" i="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endParaRPr lang="ro-RO" altLang="ro-RO" sz="1200" i="1">
              <a:solidFill>
                <a:srgbClr val="203864"/>
              </a:solidFill>
              <a:latin typeface="Arial" panose="020B0604020202020204" pitchFamily="34" charset="0"/>
              <a:cs typeface="Arial" panose="020B0604020202020204" pitchFamily="34" charset="0"/>
            </a:endParaRPr>
          </a:p>
        </p:txBody>
      </p:sp>
      <p:sp>
        <p:nvSpPr>
          <p:cNvPr id="209923" name="Rectangle 1">
            <a:extLst>
              <a:ext uri="{FF2B5EF4-FFF2-40B4-BE49-F238E27FC236}">
                <a16:creationId xmlns:a16="http://schemas.microsoft.com/office/drawing/2014/main" id="{3CE8ECCD-3627-1BE7-5C43-F3109C8554D6}"/>
              </a:ext>
            </a:extLst>
          </p:cNvPr>
          <p:cNvSpPr>
            <a:spLocks noChangeArrowheads="1"/>
          </p:cNvSpPr>
          <p:nvPr/>
        </p:nvSpPr>
        <p:spPr bwMode="auto">
          <a:xfrm>
            <a:off x="1919289" y="1412875"/>
            <a:ext cx="8491537"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180975" algn="l"/>
              </a:tabLst>
              <a:defRPr>
                <a:solidFill>
                  <a:schemeClr val="tx1"/>
                </a:solidFill>
                <a:latin typeface="Calibri" panose="020F0502020204030204" pitchFamily="34" charset="0"/>
              </a:defRPr>
            </a:lvl1pPr>
            <a:lvl2pPr marL="1028700" indent="-285750">
              <a:tabLst>
                <a:tab pos="180975" algn="l"/>
              </a:tabLst>
              <a:defRPr>
                <a:solidFill>
                  <a:schemeClr val="tx1"/>
                </a:solidFill>
                <a:latin typeface="Calibri" panose="020F0502020204030204" pitchFamily="34" charset="0"/>
              </a:defRPr>
            </a:lvl2pPr>
            <a:lvl3pPr marL="1143000" indent="-228600">
              <a:tabLst>
                <a:tab pos="180975" algn="l"/>
              </a:tabLst>
              <a:defRPr>
                <a:solidFill>
                  <a:schemeClr val="tx1"/>
                </a:solidFill>
                <a:latin typeface="Calibri" panose="020F0502020204030204" pitchFamily="34" charset="0"/>
              </a:defRPr>
            </a:lvl3pPr>
            <a:lvl4pPr marL="1600200" indent="-228600">
              <a:tabLst>
                <a:tab pos="180975" algn="l"/>
              </a:tabLst>
              <a:defRPr>
                <a:solidFill>
                  <a:schemeClr val="tx1"/>
                </a:solidFill>
                <a:latin typeface="Calibri" panose="020F0502020204030204" pitchFamily="34" charset="0"/>
              </a:defRPr>
            </a:lvl4pPr>
            <a:lvl5pPr marL="2057400" indent="-228600">
              <a:tabLst>
                <a:tab pos="180975"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180975" algn="l"/>
              </a:tabLst>
              <a:defRPr>
                <a:solidFill>
                  <a:schemeClr val="tx1"/>
                </a:solidFill>
                <a:latin typeface="Calibri" panose="020F0502020204030204" pitchFamily="34" charset="0"/>
              </a:defRPr>
            </a:lvl9pPr>
          </a:lstStyle>
          <a:p>
            <a:pPr eaLnBrk="1" hangingPunct="1"/>
            <a:endParaRPr lang="ro-RO" altLang="ro-RO" sz="1600" b="1" u="sng">
              <a:solidFill>
                <a:srgbClr val="19194D"/>
              </a:solidFill>
              <a:latin typeface="Arial" panose="020B0604020202020204" pitchFamily="34" charset="0"/>
              <a:cs typeface="Arial" panose="020B0604020202020204" pitchFamily="34" charset="0"/>
            </a:endParaRPr>
          </a:p>
          <a:p>
            <a:pPr eaLnBrk="1" hangingPunct="1"/>
            <a:r>
              <a:rPr lang="ro-RO" altLang="ro-RO" sz="1600" b="1">
                <a:solidFill>
                  <a:srgbClr val="FF0000"/>
                </a:solidFill>
                <a:latin typeface="Arial" panose="020B0604020202020204" pitchFamily="34" charset="0"/>
                <a:cs typeface="Arial" panose="020B0604020202020204" pitchFamily="34" charset="0"/>
              </a:rPr>
              <a:t>ATENȚIE! </a:t>
            </a:r>
          </a:p>
          <a:p>
            <a:pPr eaLnBrk="1" hangingPunct="1"/>
            <a:r>
              <a:rPr lang="ro-RO" altLang="ro-RO" sz="1600" b="1" u="sng">
                <a:solidFill>
                  <a:srgbClr val="19194D"/>
                </a:solidFill>
                <a:latin typeface="Arial" panose="020B0604020202020204" pitchFamily="34" charset="0"/>
                <a:cs typeface="Arial" panose="020B0604020202020204" pitchFamily="34" charset="0"/>
              </a:rPr>
              <a:t>Disfuncționalitatea SIMPV nu determină suspendarea sau întreruperea votării.</a:t>
            </a:r>
          </a:p>
          <a:p>
            <a:pPr eaLnBrk="1" hangingPunct="1"/>
            <a:endParaRPr lang="ro-RO" altLang="ro-RO" sz="1600">
              <a:solidFill>
                <a:srgbClr val="19194D"/>
              </a:solidFill>
              <a:latin typeface="Arial" panose="020B0604020202020204" pitchFamily="34" charset="0"/>
              <a:cs typeface="Arial" panose="020B0604020202020204" pitchFamily="34" charset="0"/>
            </a:endParaRPr>
          </a:p>
          <a:p>
            <a:pPr algn="just" eaLnBrk="1" hangingPunct="1">
              <a:buFont typeface="Wingdings" panose="05000000000000000000" pitchFamily="2" charset="2"/>
              <a:buChar char="Ø"/>
            </a:pPr>
            <a:r>
              <a:rPr lang="ro-RO" altLang="ro-RO" sz="1400" b="1">
                <a:solidFill>
                  <a:srgbClr val="19194D"/>
                </a:solidFill>
                <a:latin typeface="Arial" panose="020B0604020202020204" pitchFamily="34" charset="0"/>
                <a:cs typeface="Arial" panose="020B0604020202020204" pitchFamily="34" charset="0"/>
              </a:rPr>
              <a:t>alegătorii prezintă actul de identitate, respectiv documentul de identitate, operatorului de calculator sau membrului biroului electoral al secției de votare desemnat de președintele acestuia, care consemnează pe suport electronic sau de hârtie, după caz, codurile numerice personale ale alegătorilor și ora la care s-au prezentat la vot.</a:t>
            </a:r>
          </a:p>
          <a:p>
            <a:pPr lvl="1" algn="just" eaLnBrk="1" hangingPunct="1">
              <a:buFont typeface="Wingdings" panose="05000000000000000000" pitchFamily="2" charset="2"/>
              <a:buChar char="Ø"/>
            </a:pPr>
            <a:r>
              <a:rPr lang="ro-RO" altLang="ro-RO" sz="1400">
                <a:solidFill>
                  <a:srgbClr val="19194D"/>
                </a:solidFill>
                <a:latin typeface="Arial" panose="020B0604020202020204" pitchFamily="34" charset="0"/>
                <a:cs typeface="Arial" panose="020B0604020202020204" pitchFamily="34" charset="0"/>
              </a:rPr>
              <a:t>Pe perioada disfuncționalității SIMPV, la secțiile de votare din țară, în cazul în care terminalul informatic este funcțional, alegătorii prezintă actele de identitate operatorului de calculator, care validează în ADV, în modul off-line, codurile numerice personale ale alegătorilor care se prezintă la vot.</a:t>
            </a:r>
          </a:p>
          <a:p>
            <a:pPr lvl="1" algn="just" eaLnBrk="1" hangingPunct="1">
              <a:buFont typeface="Wingdings" panose="05000000000000000000" pitchFamily="2" charset="2"/>
              <a:buChar char="Ø"/>
            </a:pPr>
            <a:r>
              <a:rPr lang="ro-RO" altLang="ro-RO" sz="1400">
                <a:solidFill>
                  <a:srgbClr val="19194D"/>
                </a:solidFill>
                <a:latin typeface="Arial" panose="020B0604020202020204" pitchFamily="34" charset="0"/>
                <a:cs typeface="Arial" panose="020B0604020202020204" pitchFamily="34" charset="0"/>
              </a:rPr>
              <a:t>În cazul în care, într-o secție de votare din țară, terminalul informatic nu este funcțional, până la momentul înlocuirii acestuia se utilizează numai listele electorale pe suport hârtie.</a:t>
            </a:r>
          </a:p>
        </p:txBody>
      </p:sp>
      <p:pic>
        <p:nvPicPr>
          <p:cNvPr id="209924" name="Picture 2">
            <a:extLst>
              <a:ext uri="{FF2B5EF4-FFF2-40B4-BE49-F238E27FC236}">
                <a16:creationId xmlns:a16="http://schemas.microsoft.com/office/drawing/2014/main" id="{60143737-01C2-FDA7-D2A7-21D3FB684D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5" name="TextBox 7">
            <a:extLst>
              <a:ext uri="{FF2B5EF4-FFF2-40B4-BE49-F238E27FC236}">
                <a16:creationId xmlns:a16="http://schemas.microsoft.com/office/drawing/2014/main" id="{7D58038A-DB4C-DD30-6660-D2B3189882B2}"/>
              </a:ext>
            </a:extLst>
          </p:cNvPr>
          <p:cNvSpPr txBox="1">
            <a:spLocks noChangeArrowheads="1"/>
          </p:cNvSpPr>
          <p:nvPr/>
        </p:nvSpPr>
        <p:spPr bwMode="auto">
          <a:xfrm>
            <a:off x="1997075" y="4868863"/>
            <a:ext cx="84137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o-RO" altLang="ro-RO" sz="1400" b="1">
                <a:solidFill>
                  <a:srgbClr val="19194D"/>
                </a:solidFill>
                <a:latin typeface="Arial" panose="020B0604020202020204" pitchFamily="34" charset="0"/>
                <a:cs typeface="Arial" panose="020B0604020202020204" pitchFamily="34" charset="0"/>
              </a:rPr>
              <a:t>Operatorul de calculator va aduce de îndată la cunoștința președintelui biroului electoral al secției de votare</a:t>
            </a:r>
            <a:r>
              <a:rPr lang="ro-RO" altLang="ro-RO" sz="1400">
                <a:solidFill>
                  <a:srgbClr val="19194D"/>
                </a:solidFill>
                <a:latin typeface="Arial" panose="020B0604020202020204" pitchFamily="34" charset="0"/>
                <a:cs typeface="Arial" panose="020B0604020202020204" pitchFamily="34" charset="0"/>
              </a:rPr>
              <a:t> următoarele situații:</a:t>
            </a:r>
          </a:p>
          <a:p>
            <a:pPr eaLnBrk="1" hangingPunct="1"/>
            <a:endParaRPr lang="ro-RO" altLang="ro-RO" sz="1400">
              <a:solidFill>
                <a:srgbClr val="19194D"/>
              </a:solidFill>
              <a:latin typeface="Arial" panose="020B0604020202020204" pitchFamily="34" charset="0"/>
              <a:cs typeface="Arial" panose="020B0604020202020204" pitchFamily="34" charset="0"/>
            </a:endParaRPr>
          </a:p>
          <a:p>
            <a:pPr eaLnBrk="1" hangingPunct="1"/>
            <a:r>
              <a:rPr lang="ro-RO" altLang="ro-RO" sz="1400">
                <a:solidFill>
                  <a:srgbClr val="19194D"/>
                </a:solidFill>
                <a:latin typeface="Arial" panose="020B0604020202020204" pitchFamily="34" charset="0"/>
                <a:cs typeface="Arial" panose="020B0604020202020204" pitchFamily="34" charset="0"/>
              </a:rPr>
              <a:t>a) defecțiuni ale terminalului informatic sau ale echipamentelor conexe;</a:t>
            </a:r>
          </a:p>
          <a:p>
            <a:pPr eaLnBrk="1" hangingPunct="1"/>
            <a:r>
              <a:rPr lang="ro-RO" altLang="ro-RO" sz="1400">
                <a:solidFill>
                  <a:srgbClr val="19194D"/>
                </a:solidFill>
                <a:latin typeface="Arial" panose="020B0604020202020204" pitchFamily="34" charset="0"/>
                <a:cs typeface="Arial" panose="020B0604020202020204" pitchFamily="34" charset="0"/>
              </a:rPr>
              <a:t>b) defecțiuni ale conexiunilor la SIMPV;</a:t>
            </a:r>
          </a:p>
          <a:p>
            <a:pPr eaLnBrk="1" hangingPunct="1"/>
            <a:r>
              <a:rPr lang="ro-RO" altLang="ro-RO" sz="1400">
                <a:solidFill>
                  <a:srgbClr val="19194D"/>
                </a:solidFill>
                <a:latin typeface="Arial" panose="020B0604020202020204" pitchFamily="34" charset="0"/>
                <a:cs typeface="Arial" panose="020B0604020202020204" pitchFamily="34" charset="0"/>
              </a:rPr>
              <a:t>c) imposibilitatea de a accesa și/sau de a efectua operațiuni în interfața ADV în modul online;</a:t>
            </a:r>
          </a:p>
          <a:p>
            <a:pPr eaLnBrk="1" hangingPunct="1"/>
            <a:r>
              <a:rPr lang="ro-RO" altLang="ro-RO" sz="1400">
                <a:solidFill>
                  <a:srgbClr val="19194D"/>
                </a:solidFill>
                <a:latin typeface="Arial" panose="020B0604020202020204" pitchFamily="34" charset="0"/>
                <a:cs typeface="Arial" panose="020B0604020202020204" pitchFamily="34" charset="0"/>
              </a:rPr>
              <a:t>d) întârzierile mai mari de 2 minute în primirea mesajelor prevăzute de prezentele norme metodologice.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extBox 2">
            <a:extLst>
              <a:ext uri="{FF2B5EF4-FFF2-40B4-BE49-F238E27FC236}">
                <a16:creationId xmlns:a16="http://schemas.microsoft.com/office/drawing/2014/main" id="{97D4797F-2687-E6CE-8AD5-A019F8FBC417}"/>
              </a:ext>
            </a:extLst>
          </p:cNvPr>
          <p:cNvSpPr txBox="1">
            <a:spLocks noChangeArrowheads="1"/>
          </p:cNvSpPr>
          <p:nvPr/>
        </p:nvSpPr>
        <p:spPr bwMode="auto">
          <a:xfrm>
            <a:off x="2895600" y="550863"/>
            <a:ext cx="6400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2000" b="1">
                <a:solidFill>
                  <a:srgbClr val="203864"/>
                </a:solidFill>
                <a:latin typeface="Arial" panose="020B0604020202020204" pitchFamily="34" charset="0"/>
                <a:cs typeface="Arial" panose="020B0604020202020204" pitchFamily="34" charset="0"/>
              </a:rPr>
              <a:t>PROCEDURA CARE TREBUIE URMATĂ ÎN CAZUL DISFUNCȚIONALITĂȚII SIMPV</a:t>
            </a:r>
          </a:p>
          <a:p>
            <a:pPr algn="ctr" eaLnBrk="1" hangingPunct="1">
              <a:lnSpc>
                <a:spcPct val="80000"/>
              </a:lnSpc>
              <a:spcBef>
                <a:spcPct val="0"/>
              </a:spcBef>
              <a:buClr>
                <a:srgbClr val="FF8119"/>
              </a:buClr>
              <a:buSzPct val="70000"/>
              <a:buFontTx/>
              <a:buNone/>
            </a:pPr>
            <a:r>
              <a:rPr lang="nn-NO" altLang="ro-RO" sz="1200" i="1">
                <a:solidFill>
                  <a:srgbClr val="203864"/>
                </a:solidFill>
                <a:latin typeface="Arial" panose="020B0604020202020204" pitchFamily="34" charset="0"/>
                <a:cs typeface="Arial" panose="020B0604020202020204" pitchFamily="34" charset="0"/>
              </a:rPr>
              <a:t>[art. 35</a:t>
            </a:r>
            <a:r>
              <a:rPr lang="ro-RO" altLang="ro-RO" sz="1200" i="1">
                <a:solidFill>
                  <a:srgbClr val="203864"/>
                </a:solidFill>
                <a:latin typeface="Arial" panose="020B0604020202020204" pitchFamily="34" charset="0"/>
                <a:cs typeface="Arial" panose="020B0604020202020204" pitchFamily="34" charset="0"/>
              </a:rPr>
              <a:t> </a:t>
            </a:r>
            <a:r>
              <a:rPr lang="nn-NO" altLang="ro-RO" sz="1200" i="1">
                <a:solidFill>
                  <a:srgbClr val="203864"/>
                </a:solidFill>
                <a:latin typeface="Arial" panose="020B0604020202020204" pitchFamily="34" charset="0"/>
                <a:cs typeface="Arial" panose="020B0604020202020204" pitchFamily="34" charset="0"/>
              </a:rPr>
              <a:t>din Anexa la Hotărârea AEP nr. 36/2019]</a:t>
            </a:r>
          </a:p>
          <a:p>
            <a:pPr algn="ctr" eaLnBrk="1" hangingPunct="1">
              <a:lnSpc>
                <a:spcPct val="80000"/>
              </a:lnSpc>
              <a:spcBef>
                <a:spcPct val="0"/>
              </a:spcBef>
              <a:buClr>
                <a:srgbClr val="FF8119"/>
              </a:buClr>
              <a:buSzPct val="70000"/>
              <a:buFontTx/>
              <a:buNone/>
            </a:pPr>
            <a:endParaRPr lang="nn-NO" altLang="ro-RO" sz="1200" i="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endParaRPr lang="ro-RO" altLang="ro-RO" sz="1200" i="1">
              <a:solidFill>
                <a:srgbClr val="203864"/>
              </a:solidFill>
              <a:latin typeface="Arial" panose="020B0604020202020204" pitchFamily="34" charset="0"/>
              <a:cs typeface="Arial" panose="020B0604020202020204" pitchFamily="34" charset="0"/>
            </a:endParaRPr>
          </a:p>
        </p:txBody>
      </p:sp>
      <p:sp>
        <p:nvSpPr>
          <p:cNvPr id="211971" name="TextBox 1">
            <a:extLst>
              <a:ext uri="{FF2B5EF4-FFF2-40B4-BE49-F238E27FC236}">
                <a16:creationId xmlns:a16="http://schemas.microsoft.com/office/drawing/2014/main" id="{C34FB75C-871F-E8E3-E420-3C6EB68E8F8A}"/>
              </a:ext>
            </a:extLst>
          </p:cNvPr>
          <p:cNvSpPr txBox="1">
            <a:spLocks noChangeArrowheads="1"/>
          </p:cNvSpPr>
          <p:nvPr/>
        </p:nvSpPr>
        <p:spPr bwMode="auto">
          <a:xfrm>
            <a:off x="1763714" y="1592263"/>
            <a:ext cx="8893175"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25000"/>
              </a:lnSpc>
              <a:spcBef>
                <a:spcPct val="0"/>
              </a:spcBef>
              <a:buFont typeface="Wingdings" panose="05000000000000000000" pitchFamily="2" charset="2"/>
              <a:buChar char=""/>
            </a:pPr>
            <a:r>
              <a:rPr lang="ro-RO" altLang="ro-RO" sz="1600">
                <a:solidFill>
                  <a:srgbClr val="203864"/>
                </a:solidFill>
                <a:latin typeface="Arial" panose="020B0604020202020204" pitchFamily="34" charset="0"/>
                <a:cs typeface="Arial" panose="020B0604020202020204" pitchFamily="34" charset="0"/>
              </a:rPr>
              <a:t>Preşedintele biroului electoral al secției de votare </a:t>
            </a:r>
            <a:r>
              <a:rPr lang="ro-RO" altLang="ro-RO" sz="1600" b="1">
                <a:solidFill>
                  <a:srgbClr val="203864"/>
                </a:solidFill>
                <a:latin typeface="Arial" panose="020B0604020202020204" pitchFamily="34" charset="0"/>
                <a:cs typeface="Arial" panose="020B0604020202020204" pitchFamily="34" charset="0"/>
              </a:rPr>
              <a:t>aduce la cunoștința membrilor </a:t>
            </a:r>
            <a:r>
              <a:rPr lang="ro-RO" altLang="ro-RO" sz="1600">
                <a:solidFill>
                  <a:srgbClr val="203864"/>
                </a:solidFill>
                <a:latin typeface="Arial" panose="020B0604020202020204" pitchFamily="34" charset="0"/>
                <a:cs typeface="Arial" panose="020B0604020202020204" pitchFamily="34" charset="0"/>
              </a:rPr>
              <a:t> situațiile mai sus menționate și </a:t>
            </a:r>
            <a:r>
              <a:rPr lang="ro-RO" altLang="ro-RO" sz="1600" b="1">
                <a:solidFill>
                  <a:srgbClr val="203864"/>
                </a:solidFill>
                <a:latin typeface="Arial" panose="020B0604020202020204" pitchFamily="34" charset="0"/>
                <a:cs typeface="Arial" panose="020B0604020202020204" pitchFamily="34" charset="0"/>
              </a:rPr>
              <a:t>întocmește </a:t>
            </a:r>
            <a:r>
              <a:rPr lang="ro-RO" altLang="ro-RO" sz="1600" b="1" i="1">
                <a:solidFill>
                  <a:srgbClr val="203864"/>
                </a:solidFill>
                <a:latin typeface="Arial" panose="020B0604020202020204" pitchFamily="34" charset="0"/>
                <a:cs typeface="Arial" panose="020B0604020202020204" pitchFamily="34" charset="0"/>
              </a:rPr>
              <a:t>procesul-verbal</a:t>
            </a:r>
            <a:r>
              <a:rPr lang="ro-RO" altLang="ro-RO" sz="1600" b="1">
                <a:solidFill>
                  <a:srgbClr val="203864"/>
                </a:solidFill>
                <a:latin typeface="Arial" panose="020B0604020202020204" pitchFamily="34" charset="0"/>
                <a:cs typeface="Arial" panose="020B0604020202020204" pitchFamily="34" charset="0"/>
              </a:rPr>
              <a:t> în care vor fi consemnate aspectele constatate, precum și durata disfuncționalității. Acesta </a:t>
            </a:r>
            <a:r>
              <a:rPr lang="ro-RO" altLang="ro-RO" sz="1600">
                <a:solidFill>
                  <a:srgbClr val="203864"/>
                </a:solidFill>
                <a:latin typeface="Arial" panose="020B0604020202020204" pitchFamily="34" charset="0"/>
                <a:cs typeface="Arial" panose="020B0604020202020204" pitchFamily="34" charset="0"/>
              </a:rPr>
              <a:t>s</a:t>
            </a:r>
            <a:r>
              <a:rPr lang="ro-RO" altLang="ro-RO" sz="1600" b="1">
                <a:solidFill>
                  <a:srgbClr val="203864"/>
                </a:solidFill>
                <a:latin typeface="Arial" panose="020B0604020202020204" pitchFamily="34" charset="0"/>
                <a:cs typeface="Arial" panose="020B0604020202020204" pitchFamily="34" charset="0"/>
              </a:rPr>
              <a:t>e semnează</a:t>
            </a:r>
            <a:r>
              <a:rPr lang="ro-RO" altLang="ro-RO" sz="1600">
                <a:solidFill>
                  <a:srgbClr val="203864"/>
                </a:solidFill>
                <a:latin typeface="Arial" panose="020B0604020202020204" pitchFamily="34" charset="0"/>
                <a:cs typeface="Arial" panose="020B0604020202020204" pitchFamily="34" charset="0"/>
              </a:rPr>
              <a:t> de către președintele biroului electoral al secției de votare, precum și de către operatorul de calculator.</a:t>
            </a:r>
          </a:p>
          <a:p>
            <a:pPr algn="just" eaLnBrk="1" hangingPunct="1">
              <a:lnSpc>
                <a:spcPct val="125000"/>
              </a:lnSpc>
              <a:spcBef>
                <a:spcPct val="0"/>
              </a:spcBef>
              <a:buFont typeface="Wingdings" panose="05000000000000000000" pitchFamily="2" charset="2"/>
              <a:buChar char=""/>
            </a:pPr>
            <a:endParaRPr lang="ro-RO" altLang="ro-RO" sz="1600">
              <a:solidFill>
                <a:srgbClr val="203864"/>
              </a:solidFill>
              <a:latin typeface="Arial" panose="020B0604020202020204" pitchFamily="34" charset="0"/>
              <a:cs typeface="Arial" panose="020B0604020202020204" pitchFamily="34" charset="0"/>
            </a:endParaRPr>
          </a:p>
          <a:p>
            <a:pPr algn="just" eaLnBrk="1" hangingPunct="1">
              <a:lnSpc>
                <a:spcPct val="125000"/>
              </a:lnSpc>
              <a:spcBef>
                <a:spcPct val="0"/>
              </a:spcBef>
              <a:buFont typeface="Wingdings" panose="05000000000000000000" pitchFamily="2" charset="2"/>
              <a:buChar char=""/>
            </a:pPr>
            <a:r>
              <a:rPr lang="ro-RO" altLang="ro-RO" sz="1600" b="1">
                <a:solidFill>
                  <a:srgbClr val="203864"/>
                </a:solidFill>
                <a:latin typeface="Arial" panose="020B0604020202020204" pitchFamily="34" charset="0"/>
                <a:cs typeface="Arial" panose="020B0604020202020204" pitchFamily="34" charset="0"/>
              </a:rPr>
              <a:t>Apariția și încetarea disfuncționalității</a:t>
            </a:r>
            <a:r>
              <a:rPr lang="ro-RO" altLang="ro-RO" sz="1600">
                <a:solidFill>
                  <a:srgbClr val="203864"/>
                </a:solidFill>
                <a:latin typeface="Arial" panose="020B0604020202020204" pitchFamily="34" charset="0"/>
                <a:cs typeface="Arial" panose="020B0604020202020204" pitchFamily="34" charset="0"/>
              </a:rPr>
              <a:t> SIMPV </a:t>
            </a:r>
            <a:r>
              <a:rPr lang="ro-RO" altLang="ro-RO" sz="1600" b="1">
                <a:solidFill>
                  <a:srgbClr val="203864"/>
                </a:solidFill>
                <a:latin typeface="Arial" panose="020B0604020202020204" pitchFamily="34" charset="0"/>
                <a:cs typeface="Arial" panose="020B0604020202020204" pitchFamily="34" charset="0"/>
              </a:rPr>
              <a:t>sunt notificate telefonic</a:t>
            </a:r>
            <a:r>
              <a:rPr lang="ro-RO" altLang="ro-RO" sz="1600">
                <a:solidFill>
                  <a:srgbClr val="203864"/>
                </a:solidFill>
                <a:latin typeface="Arial" panose="020B0604020202020204" pitchFamily="34" charset="0"/>
                <a:cs typeface="Arial" panose="020B0604020202020204" pitchFamily="34" charset="0"/>
              </a:rPr>
              <a:t>, de îndată, </a:t>
            </a:r>
            <a:r>
              <a:rPr lang="ro-RO" altLang="ro-RO" sz="1600" b="1">
                <a:solidFill>
                  <a:srgbClr val="203864"/>
                </a:solidFill>
                <a:latin typeface="Arial" panose="020B0604020202020204" pitchFamily="34" charset="0"/>
                <a:cs typeface="Arial" panose="020B0604020202020204" pitchFamily="34" charset="0"/>
              </a:rPr>
              <a:t>biroului electoral ierarhic superior</a:t>
            </a:r>
            <a:r>
              <a:rPr lang="ro-RO" altLang="ro-RO" sz="1600">
                <a:solidFill>
                  <a:srgbClr val="203864"/>
                </a:solidFill>
                <a:latin typeface="Arial" panose="020B0604020202020204" pitchFamily="34" charset="0"/>
                <a:cs typeface="Arial" panose="020B0604020202020204" pitchFamily="34" charset="0"/>
              </a:rPr>
              <a:t>, precum</a:t>
            </a:r>
            <a:r>
              <a:rPr lang="ro-RO" altLang="ro-RO" sz="1600" b="1">
                <a:solidFill>
                  <a:srgbClr val="203864"/>
                </a:solidFill>
                <a:latin typeface="Arial" panose="020B0604020202020204" pitchFamily="34" charset="0"/>
                <a:cs typeface="Arial" panose="020B0604020202020204" pitchFamily="34" charset="0"/>
              </a:rPr>
              <a:t> și Centrului de preluare a apelurilor</a:t>
            </a:r>
            <a:r>
              <a:rPr lang="ro-RO" altLang="ro-RO" sz="1600">
                <a:solidFill>
                  <a:srgbClr val="203864"/>
                </a:solidFill>
                <a:latin typeface="Arial" panose="020B0604020202020204" pitchFamily="34" charset="0"/>
                <a:cs typeface="Arial" panose="020B0604020202020204" pitchFamily="34" charset="0"/>
              </a:rPr>
              <a:t>, de către operatorul de calculator sau președintele biroului electoral al secției de votare.</a:t>
            </a:r>
          </a:p>
          <a:p>
            <a:pPr algn="just" eaLnBrk="1" hangingPunct="1">
              <a:lnSpc>
                <a:spcPct val="125000"/>
              </a:lnSpc>
              <a:spcBef>
                <a:spcPct val="0"/>
              </a:spcBef>
              <a:buFont typeface="Wingdings" panose="05000000000000000000" pitchFamily="2" charset="2"/>
              <a:buChar char=""/>
            </a:pPr>
            <a:endParaRPr lang="ro-RO" altLang="ro-RO" sz="1600">
              <a:solidFill>
                <a:srgbClr val="203864"/>
              </a:solidFill>
              <a:latin typeface="Arial" panose="020B0604020202020204" pitchFamily="34" charset="0"/>
              <a:cs typeface="Arial" panose="020B0604020202020204" pitchFamily="34" charset="0"/>
            </a:endParaRPr>
          </a:p>
          <a:p>
            <a:pPr algn="just" eaLnBrk="1" hangingPunct="1">
              <a:lnSpc>
                <a:spcPct val="125000"/>
              </a:lnSpc>
              <a:spcBef>
                <a:spcPct val="0"/>
              </a:spcBef>
              <a:buFont typeface="Wingdings" panose="05000000000000000000" pitchFamily="2" charset="2"/>
              <a:buChar char=""/>
            </a:pPr>
            <a:r>
              <a:rPr lang="ro-RO" altLang="ro-RO" sz="1600">
                <a:solidFill>
                  <a:srgbClr val="203864"/>
                </a:solidFill>
                <a:latin typeface="Arial" panose="020B0604020202020204" pitchFamily="34" charset="0"/>
                <a:cs typeface="Arial" panose="020B0604020202020204" pitchFamily="34" charset="0"/>
              </a:rPr>
              <a:t>STS asigură asistența tehnică în vederea remedierii cauzelor care au condus la disfuncționalitatea SIMPV. </a:t>
            </a:r>
          </a:p>
          <a:p>
            <a:pPr algn="just" eaLnBrk="1" hangingPunct="1">
              <a:lnSpc>
                <a:spcPct val="125000"/>
              </a:lnSpc>
              <a:spcBef>
                <a:spcPct val="0"/>
              </a:spcBef>
              <a:buFont typeface="Wingdings" panose="05000000000000000000" pitchFamily="2" charset="2"/>
              <a:buChar char=""/>
            </a:pPr>
            <a:r>
              <a:rPr lang="ro-RO" altLang="ro-RO" sz="1600">
                <a:solidFill>
                  <a:srgbClr val="203864"/>
                </a:solidFill>
                <a:latin typeface="Arial" panose="020B0604020202020204" pitchFamily="34" charset="0"/>
                <a:cs typeface="Arial" panose="020B0604020202020204" pitchFamily="34" charset="0"/>
              </a:rPr>
              <a:t>STS asigură înlocuirea terminalelor informatice nefuncționale utilizate la secțiile de votare.</a:t>
            </a:r>
          </a:p>
        </p:txBody>
      </p:sp>
      <p:pic>
        <p:nvPicPr>
          <p:cNvPr id="211972" name="Picture 2">
            <a:extLst>
              <a:ext uri="{FF2B5EF4-FFF2-40B4-BE49-F238E27FC236}">
                <a16:creationId xmlns:a16="http://schemas.microsoft.com/office/drawing/2014/main" id="{674FE439-AFFE-7BAB-8179-A3BD4ACBDB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Box 2">
            <a:extLst>
              <a:ext uri="{FF2B5EF4-FFF2-40B4-BE49-F238E27FC236}">
                <a16:creationId xmlns:a16="http://schemas.microsoft.com/office/drawing/2014/main" id="{0E0E6561-20BC-4F8A-4591-7C0B9FA43D2D}"/>
              </a:ext>
            </a:extLst>
          </p:cNvPr>
          <p:cNvSpPr txBox="1">
            <a:spLocks noChangeArrowheads="1"/>
          </p:cNvSpPr>
          <p:nvPr/>
        </p:nvSpPr>
        <p:spPr bwMode="auto">
          <a:xfrm>
            <a:off x="2895600" y="550863"/>
            <a:ext cx="6400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2000" b="1">
                <a:solidFill>
                  <a:srgbClr val="203864"/>
                </a:solidFill>
                <a:latin typeface="Arial" panose="020B0604020202020204" pitchFamily="34" charset="0"/>
                <a:cs typeface="Arial" panose="020B0604020202020204" pitchFamily="34" charset="0"/>
              </a:rPr>
              <a:t>PROCEDURA CARE TREBUIE URMATĂ ÎN CAZUL DISFUNCȚIONALITĂȚII SIMPV</a:t>
            </a:r>
          </a:p>
          <a:p>
            <a:pPr algn="ctr" eaLnBrk="1" hangingPunct="1">
              <a:lnSpc>
                <a:spcPct val="80000"/>
              </a:lnSpc>
              <a:spcBef>
                <a:spcPct val="0"/>
              </a:spcBef>
              <a:buClr>
                <a:srgbClr val="FF8119"/>
              </a:buClr>
              <a:buSzPct val="70000"/>
              <a:buFontTx/>
              <a:buNone/>
            </a:pPr>
            <a:r>
              <a:rPr lang="nn-NO" altLang="ro-RO" sz="1200" i="1">
                <a:solidFill>
                  <a:srgbClr val="203864"/>
                </a:solidFill>
                <a:latin typeface="Arial" panose="020B0604020202020204" pitchFamily="34" charset="0"/>
                <a:cs typeface="Arial" panose="020B0604020202020204" pitchFamily="34" charset="0"/>
              </a:rPr>
              <a:t>[art. 36 alin.</a:t>
            </a:r>
            <a:r>
              <a:rPr lang="ro-RO" altLang="ro-RO" sz="1200" i="1">
                <a:solidFill>
                  <a:srgbClr val="203864"/>
                </a:solidFill>
                <a:latin typeface="Arial" panose="020B0604020202020204" pitchFamily="34" charset="0"/>
                <a:cs typeface="Arial" panose="020B0604020202020204" pitchFamily="34" charset="0"/>
              </a:rPr>
              <a:t> </a:t>
            </a:r>
            <a:r>
              <a:rPr lang="nn-NO" altLang="ro-RO" sz="1200" i="1">
                <a:solidFill>
                  <a:srgbClr val="203864"/>
                </a:solidFill>
                <a:latin typeface="Arial" panose="020B0604020202020204" pitchFamily="34" charset="0"/>
                <a:cs typeface="Arial" panose="020B0604020202020204" pitchFamily="34" charset="0"/>
              </a:rPr>
              <a:t>(8) din Anexa la Hotărârea AEP nr. 36/2019]</a:t>
            </a:r>
          </a:p>
          <a:p>
            <a:pPr algn="ctr" eaLnBrk="1" hangingPunct="1">
              <a:lnSpc>
                <a:spcPct val="80000"/>
              </a:lnSpc>
              <a:spcBef>
                <a:spcPct val="0"/>
              </a:spcBef>
              <a:buClr>
                <a:srgbClr val="FF8119"/>
              </a:buClr>
              <a:buSzPct val="70000"/>
              <a:buFontTx/>
              <a:buNone/>
            </a:pPr>
            <a:endParaRPr lang="nn-NO" altLang="ro-RO" sz="1200" i="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endParaRPr lang="ro-RO" altLang="ro-RO" sz="1200" i="1">
              <a:solidFill>
                <a:srgbClr val="203864"/>
              </a:solidFill>
              <a:latin typeface="Times New Roman" panose="02020603050405020304" pitchFamily="18" charset="0"/>
              <a:cs typeface="Times New Roman" panose="02020603050405020304" pitchFamily="18" charset="0"/>
            </a:endParaRPr>
          </a:p>
        </p:txBody>
      </p:sp>
      <p:sp>
        <p:nvSpPr>
          <p:cNvPr id="214019" name="TextBox 4">
            <a:extLst>
              <a:ext uri="{FF2B5EF4-FFF2-40B4-BE49-F238E27FC236}">
                <a16:creationId xmlns:a16="http://schemas.microsoft.com/office/drawing/2014/main" id="{4EF212D2-F92F-401F-FC8C-31F48FFAEBF7}"/>
              </a:ext>
            </a:extLst>
          </p:cNvPr>
          <p:cNvSpPr txBox="1">
            <a:spLocks noChangeArrowheads="1"/>
          </p:cNvSpPr>
          <p:nvPr/>
        </p:nvSpPr>
        <p:spPr bwMode="auto">
          <a:xfrm>
            <a:off x="1919289" y="2722563"/>
            <a:ext cx="8353425"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5000"/>
              </a:lnSpc>
              <a:spcAft>
                <a:spcPts val="800"/>
              </a:spcAft>
            </a:pPr>
            <a:r>
              <a:rPr lang="ro-RO" altLang="ro-RO" sz="2000" b="1">
                <a:solidFill>
                  <a:srgbClr val="19194D"/>
                </a:solidFill>
                <a:latin typeface="Arial" panose="020B0604020202020204" pitchFamily="34" charset="0"/>
                <a:cs typeface="Arial" panose="020B0604020202020204" pitchFamily="34" charset="0"/>
              </a:rPr>
              <a:t>ATENȚIE!  </a:t>
            </a:r>
          </a:p>
          <a:p>
            <a:pPr algn="just">
              <a:lnSpc>
                <a:spcPct val="125000"/>
              </a:lnSpc>
              <a:spcAft>
                <a:spcPts val="800"/>
              </a:spcAft>
            </a:pPr>
            <a:r>
              <a:rPr lang="ro-RO" altLang="ro-RO" sz="2000" b="1">
                <a:solidFill>
                  <a:srgbClr val="19194D"/>
                </a:solidFill>
                <a:latin typeface="Arial" panose="020B0604020202020204" pitchFamily="34" charset="0"/>
                <a:cs typeface="Arial" panose="020B0604020202020204" pitchFamily="34" charset="0"/>
              </a:rPr>
              <a:t> </a:t>
            </a:r>
            <a:r>
              <a:rPr lang="ro-RO" altLang="ro-RO" sz="2000">
                <a:solidFill>
                  <a:srgbClr val="19194D"/>
                </a:solidFill>
                <a:latin typeface="Arial" panose="020B0604020202020204" pitchFamily="34" charset="0"/>
                <a:cs typeface="Arial" panose="020B0604020202020204" pitchFamily="34" charset="0"/>
              </a:rPr>
              <a:t>Pe durata disfuncționalității SIMPV, </a:t>
            </a:r>
            <a:r>
              <a:rPr lang="ro-RO" altLang="ro-RO" sz="2000" b="1">
                <a:solidFill>
                  <a:srgbClr val="19194D"/>
                </a:solidFill>
                <a:latin typeface="Arial" panose="020B0604020202020204" pitchFamily="34" charset="0"/>
                <a:cs typeface="Arial" panose="020B0604020202020204" pitchFamily="34" charset="0"/>
              </a:rPr>
              <a:t>președinții birourilor electorale </a:t>
            </a:r>
            <a:r>
              <a:rPr lang="ro-RO" altLang="ro-RO" sz="2000">
                <a:solidFill>
                  <a:srgbClr val="19194D"/>
                </a:solidFill>
                <a:latin typeface="Arial" panose="020B0604020202020204" pitchFamily="34" charset="0"/>
                <a:cs typeface="Arial" panose="020B0604020202020204" pitchFamily="34" charset="0"/>
              </a:rPr>
              <a:t>ale secțiilor de votare </a:t>
            </a:r>
            <a:r>
              <a:rPr lang="ro-RO" altLang="ro-RO" sz="2000" b="1">
                <a:solidFill>
                  <a:srgbClr val="19194D"/>
                </a:solidFill>
                <a:latin typeface="Arial" panose="020B0604020202020204" pitchFamily="34" charset="0"/>
                <a:cs typeface="Arial" panose="020B0604020202020204" pitchFamily="34" charset="0"/>
              </a:rPr>
              <a:t>verifică prin intermediul terminalului telefonic</a:t>
            </a:r>
            <a:r>
              <a:rPr lang="ro-RO" altLang="ro-RO" sz="2000">
                <a:solidFill>
                  <a:srgbClr val="19194D"/>
                </a:solidFill>
                <a:latin typeface="Arial" panose="020B0604020202020204" pitchFamily="34" charset="0"/>
                <a:cs typeface="Arial" panose="020B0604020202020204" pitchFamily="34" charset="0"/>
              </a:rPr>
              <a:t> pus la dispoziție de către STS </a:t>
            </a:r>
            <a:r>
              <a:rPr lang="ro-RO" altLang="ro-RO" sz="2000" b="1">
                <a:solidFill>
                  <a:srgbClr val="19194D"/>
                </a:solidFill>
                <a:latin typeface="Arial" panose="020B0604020202020204" pitchFamily="34" charset="0"/>
                <a:cs typeface="Arial" panose="020B0604020202020204" pitchFamily="34" charset="0"/>
              </a:rPr>
              <a:t>dacă alegătorii care se prezintă la vot au drept de vot și dacă aceștia figurează că au mai votat</a:t>
            </a:r>
            <a:r>
              <a:rPr lang="ro-RO" altLang="ro-RO" sz="2000">
                <a:solidFill>
                  <a:srgbClr val="19194D"/>
                </a:solidFill>
                <a:latin typeface="Arial" panose="020B0604020202020204" pitchFamily="34" charset="0"/>
                <a:cs typeface="Arial" panose="020B0604020202020204" pitchFamily="34" charset="0"/>
              </a:rPr>
              <a:t>. </a:t>
            </a:r>
            <a:endParaRPr lang="ro-RO" altLang="ro-RO" sz="2000">
              <a:solidFill>
                <a:srgbClr val="FF0000"/>
              </a:solidFill>
              <a:latin typeface="Arial" panose="020B0604020202020204" pitchFamily="34" charset="0"/>
              <a:cs typeface="Arial" panose="020B0604020202020204" pitchFamily="34" charset="0"/>
            </a:endParaRPr>
          </a:p>
          <a:p>
            <a:pPr algn="just">
              <a:lnSpc>
                <a:spcPct val="125000"/>
              </a:lnSpc>
              <a:spcAft>
                <a:spcPts val="800"/>
              </a:spcAft>
            </a:pPr>
            <a:r>
              <a:rPr lang="ro-RO" altLang="ro-RO">
                <a:solidFill>
                  <a:srgbClr val="19194D"/>
                </a:solidFill>
                <a:latin typeface="Times New Roman" panose="02020603050405020304" pitchFamily="18" charset="0"/>
                <a:cs typeface="Times New Roman" panose="02020603050405020304" pitchFamily="18" charset="0"/>
              </a:rPr>
              <a:t> </a:t>
            </a:r>
            <a:endParaRPr lang="ro-RO" altLang="ro-RO" sz="1400">
              <a:solidFill>
                <a:srgbClr val="19194D"/>
              </a:solidFill>
              <a:cs typeface="Times New Roman" panose="02020603050405020304" pitchFamily="18" charset="0"/>
            </a:endParaRPr>
          </a:p>
        </p:txBody>
      </p:sp>
      <p:pic>
        <p:nvPicPr>
          <p:cNvPr id="214020" name="Picture 2">
            <a:extLst>
              <a:ext uri="{FF2B5EF4-FFF2-40B4-BE49-F238E27FC236}">
                <a16:creationId xmlns:a16="http://schemas.microsoft.com/office/drawing/2014/main" id="{A53B70C7-3068-CCD8-2161-860278E36F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Box 4">
            <a:extLst>
              <a:ext uri="{FF2B5EF4-FFF2-40B4-BE49-F238E27FC236}">
                <a16:creationId xmlns:a16="http://schemas.microsoft.com/office/drawing/2014/main" id="{EACB3716-C1F2-699D-BE1F-C79EF5CBDB72}"/>
              </a:ext>
            </a:extLst>
          </p:cNvPr>
          <p:cNvSpPr txBox="1">
            <a:spLocks noChangeArrowheads="1"/>
          </p:cNvSpPr>
          <p:nvPr/>
        </p:nvSpPr>
        <p:spPr bwMode="auto">
          <a:xfrm>
            <a:off x="2300289" y="404814"/>
            <a:ext cx="75914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2000" b="1">
                <a:solidFill>
                  <a:srgbClr val="203864"/>
                </a:solidFill>
                <a:latin typeface="Arial" panose="020B0604020202020204" pitchFamily="34" charset="0"/>
                <a:cs typeface="Arial" panose="020B0604020202020204" pitchFamily="34" charset="0"/>
              </a:rPr>
              <a:t>SOLUȚIONAREA SESIZĂRILOR PRIVIND OPERAȚIUNILE DE VOTARE</a:t>
            </a:r>
          </a:p>
          <a:p>
            <a:pPr algn="ctr" eaLnBrk="1" hangingPunct="1">
              <a:lnSpc>
                <a:spcPct val="80000"/>
              </a:lnSpc>
              <a:spcBef>
                <a:spcPct val="0"/>
              </a:spcBef>
              <a:buClr>
                <a:srgbClr val="FF8119"/>
              </a:buClr>
              <a:buSzPct val="70000"/>
              <a:buFontTx/>
              <a:buNone/>
            </a:pPr>
            <a:r>
              <a:rPr lang="nn-NO" altLang="ro-RO" sz="1200" i="1">
                <a:solidFill>
                  <a:srgbClr val="203864"/>
                </a:solidFill>
                <a:latin typeface="Arial" panose="020B0604020202020204" pitchFamily="34" charset="0"/>
                <a:cs typeface="Arial" panose="020B0604020202020204" pitchFamily="34" charset="0"/>
              </a:rPr>
              <a:t>[art. 95 din Legea nr. 115/2015</a:t>
            </a:r>
            <a:r>
              <a:rPr lang="ro-RO" altLang="ro-RO" sz="1200" i="1">
                <a:solidFill>
                  <a:srgbClr val="203864"/>
                </a:solidFill>
                <a:latin typeface="Arial" panose="020B0604020202020204" pitchFamily="34" charset="0"/>
                <a:cs typeface="Arial" panose="020B0604020202020204" pitchFamily="34" charset="0"/>
              </a:rPr>
              <a:t>, art. 46 alin. (17) din Legea nr. 33/2007, republicată, cu modificările ulterioare</a:t>
            </a:r>
            <a:r>
              <a:rPr lang="nn-NO" altLang="ro-RO" sz="1200" i="1">
                <a:solidFill>
                  <a:srgbClr val="203864"/>
                </a:solidFill>
                <a:latin typeface="Arial" panose="020B0604020202020204" pitchFamily="34" charset="0"/>
                <a:cs typeface="Arial" panose="020B0604020202020204" pitchFamily="34" charset="0"/>
              </a:rPr>
              <a:t>]</a:t>
            </a:r>
          </a:p>
          <a:p>
            <a:pPr algn="ctr" eaLnBrk="1" hangingPunct="1">
              <a:lnSpc>
                <a:spcPct val="80000"/>
              </a:lnSpc>
              <a:spcBef>
                <a:spcPct val="0"/>
              </a:spcBef>
              <a:buClr>
                <a:srgbClr val="FF8119"/>
              </a:buClr>
              <a:buSzPct val="70000"/>
              <a:buFontTx/>
              <a:buNone/>
            </a:pPr>
            <a:endParaRPr lang="nn-NO" altLang="ro-RO" sz="1200" i="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endParaRPr lang="nn-NO" altLang="ro-RO" sz="1200" i="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endParaRPr lang="nn-NO" altLang="ro-RO" sz="1200" i="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endParaRPr lang="ro-RO" altLang="ro-RO" sz="1200" i="1">
              <a:solidFill>
                <a:srgbClr val="203864"/>
              </a:solidFill>
              <a:latin typeface="Arial" panose="020B0604020202020204" pitchFamily="34" charset="0"/>
              <a:cs typeface="Arial" panose="020B0604020202020204" pitchFamily="34" charset="0"/>
            </a:endParaRPr>
          </a:p>
        </p:txBody>
      </p:sp>
      <p:sp>
        <p:nvSpPr>
          <p:cNvPr id="216067" name="TextBox 6">
            <a:extLst>
              <a:ext uri="{FF2B5EF4-FFF2-40B4-BE49-F238E27FC236}">
                <a16:creationId xmlns:a16="http://schemas.microsoft.com/office/drawing/2014/main" id="{5AC48CF7-C64E-49DD-723D-F6856430184A}"/>
              </a:ext>
            </a:extLst>
          </p:cNvPr>
          <p:cNvSpPr txBox="1">
            <a:spLocks noChangeArrowheads="1"/>
          </p:cNvSpPr>
          <p:nvPr/>
        </p:nvSpPr>
        <p:spPr bwMode="auto">
          <a:xfrm>
            <a:off x="1847850" y="2276475"/>
            <a:ext cx="8496300"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5000"/>
              </a:lnSpc>
              <a:buFont typeface="Wingdings" panose="05000000000000000000" pitchFamily="2" charset="2"/>
              <a:buChar char=""/>
            </a:pPr>
            <a:r>
              <a:rPr lang="ro-RO" altLang="ro-RO" sz="2000">
                <a:solidFill>
                  <a:srgbClr val="19194D"/>
                </a:solidFill>
                <a:latin typeface="Arial" panose="020B0604020202020204" pitchFamily="34" charset="0"/>
                <a:cs typeface="Arial" panose="020B0604020202020204" pitchFamily="34" charset="0"/>
              </a:rPr>
              <a:t>În timpul operațiunilor de votare se pot face întâmpinări cu privire la aceste operațiuni.</a:t>
            </a:r>
          </a:p>
          <a:p>
            <a:pPr algn="just" eaLnBrk="1" hangingPunct="1">
              <a:lnSpc>
                <a:spcPct val="125000"/>
              </a:lnSpc>
            </a:pPr>
            <a:endParaRPr lang="ro-RO" altLang="ro-RO" sz="2000">
              <a:solidFill>
                <a:srgbClr val="19194D"/>
              </a:solidFill>
              <a:latin typeface="Arial" panose="020B0604020202020204" pitchFamily="34" charset="0"/>
              <a:cs typeface="Arial" panose="020B0604020202020204" pitchFamily="34" charset="0"/>
            </a:endParaRPr>
          </a:p>
          <a:p>
            <a:pPr algn="just" eaLnBrk="1" hangingPunct="1">
              <a:lnSpc>
                <a:spcPct val="125000"/>
              </a:lnSpc>
              <a:buFont typeface="Wingdings" panose="05000000000000000000" pitchFamily="2" charset="2"/>
              <a:buChar char=""/>
            </a:pPr>
            <a:r>
              <a:rPr lang="ro-RO" altLang="ro-RO" sz="2000">
                <a:solidFill>
                  <a:srgbClr val="19194D"/>
                </a:solidFill>
                <a:latin typeface="Arial" panose="020B0604020202020204" pitchFamily="34" charset="0"/>
                <a:cs typeface="Arial" panose="020B0604020202020204" pitchFamily="34" charset="0"/>
              </a:rPr>
              <a:t>Biroul electoral al secției de votare hotărăște de îndată asupra întâmpinărilor formulate.</a:t>
            </a:r>
          </a:p>
          <a:p>
            <a:pPr algn="just" eaLnBrk="1" hangingPunct="1">
              <a:lnSpc>
                <a:spcPct val="125000"/>
              </a:lnSpc>
              <a:buFont typeface="Wingdings" panose="05000000000000000000" pitchFamily="2" charset="2"/>
              <a:buChar char=""/>
            </a:pPr>
            <a:endParaRPr lang="ro-RO" altLang="ro-RO" sz="2000">
              <a:solidFill>
                <a:srgbClr val="19194D"/>
              </a:solidFill>
              <a:latin typeface="Arial" panose="020B0604020202020204" pitchFamily="34" charset="0"/>
              <a:cs typeface="Arial" panose="020B0604020202020204" pitchFamily="34" charset="0"/>
            </a:endParaRPr>
          </a:p>
          <a:p>
            <a:pPr algn="just" eaLnBrk="1" hangingPunct="1">
              <a:lnSpc>
                <a:spcPct val="125000"/>
              </a:lnSpc>
              <a:buFont typeface="Wingdings" panose="05000000000000000000" pitchFamily="2" charset="2"/>
              <a:buChar char=""/>
            </a:pPr>
            <a:r>
              <a:rPr lang="ro-RO" altLang="ro-RO" sz="2000">
                <a:solidFill>
                  <a:srgbClr val="19194D"/>
                </a:solidFill>
                <a:latin typeface="Arial" panose="020B0604020202020204" pitchFamily="34" charset="0"/>
                <a:cs typeface="Arial" panose="020B0604020202020204" pitchFamily="34" charset="0"/>
              </a:rPr>
              <a:t>Împotriva soluției date cu ocazia rezolvării întâmpinării se pot formula contestații în scris. Contestațiile se prezintă președintelui BESV, care eliberează depunătorului o dovadă de primire.</a:t>
            </a:r>
          </a:p>
          <a:p>
            <a:pPr algn="just">
              <a:lnSpc>
                <a:spcPct val="125000"/>
              </a:lnSpc>
              <a:spcAft>
                <a:spcPts val="800"/>
              </a:spcAft>
            </a:pPr>
            <a:r>
              <a:rPr lang="ro-RO" altLang="ro-RO">
                <a:latin typeface="Arial" panose="020B0604020202020204" pitchFamily="34" charset="0"/>
                <a:cs typeface="Arial" panose="020B0604020202020204" pitchFamily="34" charset="0"/>
              </a:rPr>
              <a:t> </a:t>
            </a:r>
            <a:endParaRPr lang="ro-RO" altLang="ro-RO" sz="1400">
              <a:latin typeface="Arial" panose="020B0604020202020204" pitchFamily="34" charset="0"/>
              <a:cs typeface="Arial" panose="020B0604020202020204" pitchFamily="34" charset="0"/>
            </a:endParaRPr>
          </a:p>
        </p:txBody>
      </p:sp>
      <p:pic>
        <p:nvPicPr>
          <p:cNvPr id="216068" name="Picture 2">
            <a:extLst>
              <a:ext uri="{FF2B5EF4-FFF2-40B4-BE49-F238E27FC236}">
                <a16:creationId xmlns:a16="http://schemas.microsoft.com/office/drawing/2014/main" id="{3592C2D2-CA2A-A2D9-376B-5804459BB5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Box 4">
            <a:extLst>
              <a:ext uri="{FF2B5EF4-FFF2-40B4-BE49-F238E27FC236}">
                <a16:creationId xmlns:a16="http://schemas.microsoft.com/office/drawing/2014/main" id="{DB9E7924-1033-D6C4-1596-A5142ECC9D93}"/>
              </a:ext>
            </a:extLst>
          </p:cNvPr>
          <p:cNvSpPr txBox="1">
            <a:spLocks noChangeArrowheads="1"/>
          </p:cNvSpPr>
          <p:nvPr/>
        </p:nvSpPr>
        <p:spPr bwMode="auto">
          <a:xfrm>
            <a:off x="2300289" y="695325"/>
            <a:ext cx="759142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2000" b="1">
                <a:solidFill>
                  <a:srgbClr val="203864"/>
                </a:solidFill>
                <a:latin typeface="Arial" panose="020B0604020202020204" pitchFamily="34" charset="0"/>
                <a:cs typeface="Arial" panose="020B0604020202020204" pitchFamily="34" charset="0"/>
              </a:rPr>
              <a:t>ÎNCHEIEREA VOTĂRII</a:t>
            </a:r>
          </a:p>
          <a:p>
            <a:pPr algn="ctr" eaLnBrk="1" hangingPunct="1">
              <a:lnSpc>
                <a:spcPct val="80000"/>
              </a:lnSpc>
              <a:spcBef>
                <a:spcPct val="0"/>
              </a:spcBef>
              <a:buClr>
                <a:srgbClr val="FF8119"/>
              </a:buClr>
              <a:buSzPct val="70000"/>
              <a:buFontTx/>
              <a:buNone/>
            </a:pPr>
            <a:r>
              <a:rPr lang="ro-RO" altLang="ro-RO" sz="1200" i="1">
                <a:solidFill>
                  <a:srgbClr val="203864"/>
                </a:solidFill>
                <a:latin typeface="Arial" panose="020B0604020202020204" pitchFamily="34" charset="0"/>
                <a:cs typeface="Arial" panose="020B0604020202020204" pitchFamily="34" charset="0"/>
              </a:rPr>
              <a:t>[art. 15 din OUG nr. 21/2024]</a:t>
            </a:r>
            <a:endParaRPr lang="ro-RO" altLang="ro-RO" sz="1200">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endParaRPr lang="nn-NO" altLang="ro-RO" sz="1200" i="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endParaRPr lang="nn-NO" altLang="ro-RO" sz="1200" i="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endParaRPr lang="nn-NO" altLang="ro-RO" sz="1200" i="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endParaRPr lang="nn-NO" altLang="ro-RO" sz="1200" i="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endParaRPr lang="ro-RO" altLang="ro-RO" sz="1200" i="1">
              <a:solidFill>
                <a:srgbClr val="203864"/>
              </a:solidFill>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18DAACD0-1407-066D-56E8-22B4D0511B92}"/>
              </a:ext>
            </a:extLst>
          </p:cNvPr>
          <p:cNvSpPr/>
          <p:nvPr/>
        </p:nvSpPr>
        <p:spPr>
          <a:xfrm>
            <a:off x="1919288" y="5186363"/>
            <a:ext cx="8640762" cy="1555750"/>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ro-RO" altLang="en-US" sz="1600">
                <a:solidFill>
                  <a:srgbClr val="203864"/>
                </a:solidFill>
                <a:latin typeface="Arial" panose="020B0604020202020204" pitchFamily="34" charset="0"/>
                <a:cs typeface="Arial" panose="020B0604020202020204" pitchFamily="34" charset="0"/>
              </a:rPr>
              <a:t>2 membri desemnaţi de biroul electoral al secţiei de votare, din cadrul acestuia, verifică la ora 22.00 dacă în afara sediului secţiei de votare se află alegători care aşteaptă să îşi exercite dreptul de vot şi constată şi monitorizează ordinea în care aceştia au acces în localul de vot, până la ora 23.59.</a:t>
            </a:r>
          </a:p>
        </p:txBody>
      </p:sp>
      <p:sp>
        <p:nvSpPr>
          <p:cNvPr id="172035" name="TextBox 5">
            <a:extLst>
              <a:ext uri="{FF2B5EF4-FFF2-40B4-BE49-F238E27FC236}">
                <a16:creationId xmlns:a16="http://schemas.microsoft.com/office/drawing/2014/main" id="{1CE9F715-ECE6-8D96-2C2E-6B0335BB8042}"/>
              </a:ext>
            </a:extLst>
          </p:cNvPr>
          <p:cNvSpPr txBox="1">
            <a:spLocks noChangeArrowheads="1"/>
          </p:cNvSpPr>
          <p:nvPr/>
        </p:nvSpPr>
        <p:spPr bwMode="auto">
          <a:xfrm>
            <a:off x="1847528" y="1278121"/>
            <a:ext cx="8712646" cy="3908827"/>
          </a:xfrm>
          <a:prstGeom prst="rect">
            <a:avLst/>
          </a:prstGeom>
          <a:noFill/>
          <a:ln>
            <a:noFill/>
          </a:ln>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just">
              <a:lnSpc>
                <a:spcPct val="150000"/>
              </a:lnSpc>
              <a:buNone/>
              <a:defRPr/>
            </a:pPr>
            <a:r>
              <a:rPr lang="ro-RO" sz="1400" dirty="0">
                <a:solidFill>
                  <a:schemeClr val="accent1">
                    <a:lumMod val="50000"/>
                  </a:schemeClr>
                </a:solidFill>
                <a:highlight>
                  <a:srgbClr val="FFFFFF"/>
                </a:highlight>
              </a:rPr>
              <a:t>La alegerile din data de 9 iunie 2024, votarea începe la ora 7.00 </a:t>
            </a:r>
            <a:r>
              <a:rPr lang="ro-RO" sz="1400" dirty="0" err="1">
                <a:solidFill>
                  <a:schemeClr val="accent1">
                    <a:lumMod val="50000"/>
                  </a:schemeClr>
                </a:solidFill>
                <a:highlight>
                  <a:srgbClr val="FFFFFF"/>
                </a:highlight>
              </a:rPr>
              <a:t>şi</a:t>
            </a:r>
            <a:r>
              <a:rPr lang="ro-RO" sz="1400" dirty="0">
                <a:solidFill>
                  <a:schemeClr val="accent1">
                    <a:lumMod val="50000"/>
                  </a:schemeClr>
                </a:solidFill>
                <a:highlight>
                  <a:srgbClr val="FFFFFF"/>
                </a:highlight>
              </a:rPr>
              <a:t> se încheie la ora 22.00.</a:t>
            </a:r>
          </a:p>
          <a:p>
            <a:pPr marL="0" indent="0" algn="just">
              <a:lnSpc>
                <a:spcPct val="150000"/>
              </a:lnSpc>
              <a:buNone/>
              <a:defRPr/>
            </a:pPr>
            <a:endParaRPr lang="ro-RO" sz="1400" b="1" dirty="0">
              <a:solidFill>
                <a:schemeClr val="accent1">
                  <a:lumMod val="50000"/>
                </a:schemeClr>
              </a:solidFill>
              <a:highlight>
                <a:srgbClr val="FFFFFF"/>
              </a:highlight>
            </a:endParaRPr>
          </a:p>
          <a:p>
            <a:pPr marL="0" indent="0" algn="just">
              <a:lnSpc>
                <a:spcPct val="150000"/>
              </a:lnSpc>
              <a:buNone/>
              <a:defRPr/>
            </a:pPr>
            <a:r>
              <a:rPr lang="ro-RO" sz="1400" b="1" dirty="0">
                <a:solidFill>
                  <a:schemeClr val="accent1">
                    <a:lumMod val="50000"/>
                  </a:schemeClr>
                </a:solidFill>
                <a:highlight>
                  <a:srgbClr val="FFFFFF"/>
                </a:highlight>
              </a:rPr>
              <a:t>La ora 22.00, </a:t>
            </a:r>
            <a:r>
              <a:rPr lang="ro-RO" sz="1400" b="1" dirty="0" err="1">
                <a:solidFill>
                  <a:schemeClr val="accent1">
                    <a:lumMod val="50000"/>
                  </a:schemeClr>
                </a:solidFill>
                <a:highlight>
                  <a:srgbClr val="FFFFFF"/>
                </a:highlight>
              </a:rPr>
              <a:t>preşedintele</a:t>
            </a:r>
            <a:r>
              <a:rPr lang="ro-RO" sz="1400" b="1" dirty="0">
                <a:solidFill>
                  <a:schemeClr val="accent1">
                    <a:lumMod val="50000"/>
                  </a:schemeClr>
                </a:solidFill>
                <a:highlight>
                  <a:srgbClr val="FFFFFF"/>
                </a:highlight>
              </a:rPr>
              <a:t> biroului electoral al </a:t>
            </a:r>
            <a:r>
              <a:rPr lang="ro-RO" sz="1400" b="1" dirty="0" err="1">
                <a:solidFill>
                  <a:schemeClr val="accent1">
                    <a:lumMod val="50000"/>
                  </a:schemeClr>
                </a:solidFill>
                <a:highlight>
                  <a:srgbClr val="FFFFFF"/>
                </a:highlight>
              </a:rPr>
              <a:t>secţiei</a:t>
            </a:r>
            <a:r>
              <a:rPr lang="ro-RO" sz="1400" b="1" dirty="0">
                <a:solidFill>
                  <a:schemeClr val="accent1">
                    <a:lumMod val="50000"/>
                  </a:schemeClr>
                </a:solidFill>
                <a:highlight>
                  <a:srgbClr val="FFFFFF"/>
                </a:highlight>
              </a:rPr>
              <a:t> de votare declară votarea încheiată </a:t>
            </a:r>
            <a:r>
              <a:rPr lang="ro-RO" sz="1400" b="1" dirty="0" err="1">
                <a:solidFill>
                  <a:schemeClr val="accent1">
                    <a:lumMod val="50000"/>
                  </a:schemeClr>
                </a:solidFill>
                <a:highlight>
                  <a:srgbClr val="FFFFFF"/>
                </a:highlight>
              </a:rPr>
              <a:t>şi</a:t>
            </a:r>
            <a:r>
              <a:rPr lang="ro-RO" sz="1400" b="1" dirty="0">
                <a:solidFill>
                  <a:schemeClr val="accent1">
                    <a:lumMod val="50000"/>
                  </a:schemeClr>
                </a:solidFill>
                <a:highlight>
                  <a:srgbClr val="FFFFFF"/>
                </a:highlight>
              </a:rPr>
              <a:t> dispune închiderea localului de vot</a:t>
            </a:r>
            <a:r>
              <a:rPr lang="ro-RO" sz="1400" dirty="0">
                <a:solidFill>
                  <a:schemeClr val="accent1">
                    <a:lumMod val="50000"/>
                  </a:schemeClr>
                </a:solidFill>
                <a:highlight>
                  <a:srgbClr val="FFFFFF"/>
                </a:highlight>
              </a:rPr>
              <a:t>.</a:t>
            </a:r>
          </a:p>
          <a:p>
            <a:pPr marL="0" indent="0" algn="just">
              <a:lnSpc>
                <a:spcPct val="150000"/>
              </a:lnSpc>
              <a:buNone/>
              <a:defRPr/>
            </a:pPr>
            <a:r>
              <a:rPr lang="ro-RO" sz="1400" dirty="0">
                <a:solidFill>
                  <a:schemeClr val="accent1">
                    <a:lumMod val="50000"/>
                  </a:schemeClr>
                </a:solidFill>
                <a:highlight>
                  <a:srgbClr val="FFFFFF"/>
                </a:highlight>
              </a:rPr>
              <a:t>La ora 22.00, urna specială trebuie să se afle în localul </a:t>
            </a:r>
            <a:r>
              <a:rPr lang="ro-RO" sz="1400" dirty="0" err="1">
                <a:solidFill>
                  <a:schemeClr val="accent1">
                    <a:lumMod val="50000"/>
                  </a:schemeClr>
                </a:solidFill>
                <a:highlight>
                  <a:srgbClr val="FFFFFF"/>
                </a:highlight>
              </a:rPr>
              <a:t>secţiei</a:t>
            </a:r>
            <a:r>
              <a:rPr lang="ro-RO" sz="1400" dirty="0">
                <a:solidFill>
                  <a:schemeClr val="accent1">
                    <a:lumMod val="50000"/>
                  </a:schemeClr>
                </a:solidFill>
                <a:highlight>
                  <a:srgbClr val="FFFFFF"/>
                </a:highlight>
              </a:rPr>
              <a:t> de vot.</a:t>
            </a:r>
          </a:p>
          <a:p>
            <a:pPr marL="0" indent="0" algn="just">
              <a:lnSpc>
                <a:spcPct val="150000"/>
              </a:lnSpc>
              <a:buNone/>
              <a:defRPr/>
            </a:pPr>
            <a:endParaRPr lang="ro-RO" sz="1400" b="1" dirty="0">
              <a:solidFill>
                <a:schemeClr val="accent5">
                  <a:lumMod val="75000"/>
                </a:schemeClr>
              </a:solidFill>
              <a:highlight>
                <a:srgbClr val="FFFFFF"/>
              </a:highlight>
            </a:endParaRPr>
          </a:p>
          <a:p>
            <a:pPr marL="0" indent="0" algn="just">
              <a:lnSpc>
                <a:spcPct val="150000"/>
              </a:lnSpc>
              <a:buNone/>
              <a:defRPr/>
            </a:pPr>
            <a:r>
              <a:rPr lang="ro-RO" sz="1400" b="1" dirty="0">
                <a:solidFill>
                  <a:schemeClr val="accent5">
                    <a:lumMod val="75000"/>
                  </a:schemeClr>
                </a:solidFill>
                <a:highlight>
                  <a:srgbClr val="FFFFFF"/>
                </a:highlight>
              </a:rPr>
              <a:t>IMPORTANT</a:t>
            </a:r>
          </a:p>
          <a:p>
            <a:pPr marL="0" indent="0" algn="just">
              <a:lnSpc>
                <a:spcPct val="150000"/>
              </a:lnSpc>
              <a:buNone/>
              <a:defRPr/>
            </a:pPr>
            <a:r>
              <a:rPr lang="ro-RO" sz="1400" dirty="0">
                <a:solidFill>
                  <a:schemeClr val="accent1">
                    <a:lumMod val="50000"/>
                  </a:schemeClr>
                </a:solidFill>
                <a:highlight>
                  <a:srgbClr val="FFFFFF"/>
                </a:highlight>
              </a:rPr>
              <a:t>Alegătorii care la ora 22.00 se află la sediul </a:t>
            </a:r>
            <a:r>
              <a:rPr lang="ro-RO" sz="1400" dirty="0" err="1">
                <a:solidFill>
                  <a:schemeClr val="accent1">
                    <a:lumMod val="50000"/>
                  </a:schemeClr>
                </a:solidFill>
                <a:highlight>
                  <a:srgbClr val="FFFFFF"/>
                </a:highlight>
              </a:rPr>
              <a:t>secţiei</a:t>
            </a:r>
            <a:r>
              <a:rPr lang="ro-RO" sz="1400" dirty="0">
                <a:solidFill>
                  <a:schemeClr val="accent1">
                    <a:lumMod val="50000"/>
                  </a:schemeClr>
                </a:solidFill>
                <a:highlight>
                  <a:srgbClr val="FFFFFF"/>
                </a:highlight>
              </a:rPr>
              <a:t> de votare, precum </a:t>
            </a:r>
            <a:r>
              <a:rPr lang="ro-RO" sz="1400" dirty="0" err="1">
                <a:solidFill>
                  <a:schemeClr val="accent1">
                    <a:lumMod val="50000"/>
                  </a:schemeClr>
                </a:solidFill>
                <a:highlight>
                  <a:srgbClr val="FFFFFF"/>
                </a:highlight>
              </a:rPr>
              <a:t>şi</a:t>
            </a:r>
            <a:r>
              <a:rPr lang="ro-RO" sz="1400" dirty="0">
                <a:solidFill>
                  <a:schemeClr val="accent1">
                    <a:lumMod val="50000"/>
                  </a:schemeClr>
                </a:solidFill>
                <a:highlight>
                  <a:srgbClr val="FFFFFF"/>
                </a:highlight>
              </a:rPr>
              <a:t> cei care se află la rând în afara sediului </a:t>
            </a:r>
            <a:r>
              <a:rPr lang="ro-RO" sz="1400" dirty="0" err="1">
                <a:solidFill>
                  <a:schemeClr val="accent1">
                    <a:lumMod val="50000"/>
                  </a:schemeClr>
                </a:solidFill>
                <a:highlight>
                  <a:srgbClr val="FFFFFF"/>
                </a:highlight>
              </a:rPr>
              <a:t>secţiei</a:t>
            </a:r>
            <a:r>
              <a:rPr lang="ro-RO" sz="1400" dirty="0">
                <a:solidFill>
                  <a:schemeClr val="accent1">
                    <a:lumMod val="50000"/>
                  </a:schemeClr>
                </a:solidFill>
                <a:highlight>
                  <a:srgbClr val="FFFFFF"/>
                </a:highlight>
              </a:rPr>
              <a:t> de votare pentru a intra în localul de vot pot să exercite dreptul de vot, în </a:t>
            </a:r>
            <a:r>
              <a:rPr lang="ro-RO" sz="1400" dirty="0" err="1">
                <a:solidFill>
                  <a:schemeClr val="accent1">
                    <a:lumMod val="50000"/>
                  </a:schemeClr>
                </a:solidFill>
                <a:highlight>
                  <a:srgbClr val="FFFFFF"/>
                </a:highlight>
              </a:rPr>
              <a:t>condiţiile</a:t>
            </a:r>
            <a:r>
              <a:rPr lang="ro-RO" sz="1400" dirty="0">
                <a:solidFill>
                  <a:schemeClr val="accent1">
                    <a:lumMod val="50000"/>
                  </a:schemeClr>
                </a:solidFill>
                <a:highlight>
                  <a:srgbClr val="FFFFFF"/>
                </a:highlight>
              </a:rPr>
              <a:t> prezentei </a:t>
            </a:r>
            <a:r>
              <a:rPr lang="ro-RO" sz="1400" dirty="0" err="1">
                <a:solidFill>
                  <a:schemeClr val="accent1">
                    <a:lumMod val="50000"/>
                  </a:schemeClr>
                </a:solidFill>
                <a:highlight>
                  <a:srgbClr val="FFFFFF"/>
                </a:highlight>
              </a:rPr>
              <a:t>ordonanţe</a:t>
            </a:r>
            <a:r>
              <a:rPr lang="ro-RO" sz="1400" dirty="0">
                <a:solidFill>
                  <a:schemeClr val="accent1">
                    <a:lumMod val="50000"/>
                  </a:schemeClr>
                </a:solidFill>
                <a:highlight>
                  <a:srgbClr val="FFFFFF"/>
                </a:highlight>
              </a:rPr>
              <a:t> de </a:t>
            </a:r>
            <a:r>
              <a:rPr lang="ro-RO" sz="1400" dirty="0" err="1">
                <a:solidFill>
                  <a:schemeClr val="accent1">
                    <a:lumMod val="50000"/>
                  </a:schemeClr>
                </a:solidFill>
                <a:highlight>
                  <a:srgbClr val="FFFFFF"/>
                </a:highlight>
              </a:rPr>
              <a:t>urgenţă</a:t>
            </a:r>
            <a:r>
              <a:rPr lang="ro-RO" sz="1400" dirty="0">
                <a:solidFill>
                  <a:schemeClr val="accent1">
                    <a:lumMod val="50000"/>
                  </a:schemeClr>
                </a:solidFill>
                <a:highlight>
                  <a:srgbClr val="FFFFFF"/>
                </a:highlight>
              </a:rPr>
              <a:t>.</a:t>
            </a:r>
          </a:p>
          <a:p>
            <a:pPr marL="0" indent="0" algn="ctr">
              <a:lnSpc>
                <a:spcPct val="150000"/>
              </a:lnSpc>
              <a:buNone/>
              <a:defRPr/>
            </a:pPr>
            <a:r>
              <a:rPr lang="ro-RO" sz="1400" b="1" dirty="0">
                <a:solidFill>
                  <a:schemeClr val="accent1">
                    <a:lumMod val="50000"/>
                  </a:schemeClr>
                </a:solidFill>
              </a:rPr>
              <a:t>Alegătorii </a:t>
            </a:r>
            <a:r>
              <a:rPr lang="ro-RO" sz="1400" b="1" dirty="0" err="1">
                <a:solidFill>
                  <a:schemeClr val="accent1">
                    <a:lumMod val="50000"/>
                  </a:schemeClr>
                </a:solidFill>
              </a:rPr>
              <a:t>aflaţi</a:t>
            </a:r>
            <a:r>
              <a:rPr lang="ro-RO" sz="1400" b="1" dirty="0">
                <a:solidFill>
                  <a:schemeClr val="accent1">
                    <a:lumMod val="50000"/>
                  </a:schemeClr>
                </a:solidFill>
              </a:rPr>
              <a:t> în </a:t>
            </a:r>
            <a:r>
              <a:rPr lang="ro-RO" sz="1400" b="1" dirty="0" err="1">
                <a:solidFill>
                  <a:schemeClr val="accent1">
                    <a:lumMod val="50000"/>
                  </a:schemeClr>
                </a:solidFill>
              </a:rPr>
              <a:t>situaţiile</a:t>
            </a:r>
            <a:r>
              <a:rPr lang="ro-RO" sz="1400" b="1" dirty="0">
                <a:solidFill>
                  <a:schemeClr val="accent1">
                    <a:lumMod val="50000"/>
                  </a:schemeClr>
                </a:solidFill>
              </a:rPr>
              <a:t> prevăzute mai sus pot vota până la ora 23.59.</a:t>
            </a:r>
          </a:p>
        </p:txBody>
      </p:sp>
      <p:pic>
        <p:nvPicPr>
          <p:cNvPr id="218117" name="Picture 2">
            <a:extLst>
              <a:ext uri="{FF2B5EF4-FFF2-40B4-BE49-F238E27FC236}">
                <a16:creationId xmlns:a16="http://schemas.microsoft.com/office/drawing/2014/main" id="{5DE2D043-4709-97E6-0E14-6742E2B8A7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Box 2">
            <a:extLst>
              <a:ext uri="{FF2B5EF4-FFF2-40B4-BE49-F238E27FC236}">
                <a16:creationId xmlns:a16="http://schemas.microsoft.com/office/drawing/2014/main" id="{2CB596F1-7DB0-CC99-105A-C7C073A491D5}"/>
              </a:ext>
            </a:extLst>
          </p:cNvPr>
          <p:cNvSpPr txBox="1">
            <a:spLocks noChangeArrowheads="1"/>
          </p:cNvSpPr>
          <p:nvPr/>
        </p:nvSpPr>
        <p:spPr bwMode="auto">
          <a:xfrm>
            <a:off x="2300289" y="792163"/>
            <a:ext cx="75914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20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spcBef>
                <a:spcPct val="0"/>
              </a:spcBef>
              <a:buClr>
                <a:srgbClr val="FF8119"/>
              </a:buClr>
              <a:buSzPct val="70000"/>
              <a:buFontTx/>
              <a:buNone/>
            </a:pPr>
            <a:r>
              <a:rPr lang="nn-NO" altLang="ro-RO" sz="1200" i="1">
                <a:solidFill>
                  <a:srgbClr val="203864"/>
                </a:solidFill>
                <a:latin typeface="Arial" panose="020B0604020202020204" pitchFamily="34" charset="0"/>
                <a:cs typeface="Arial" panose="020B0604020202020204" pitchFamily="34" charset="0"/>
              </a:rPr>
              <a:t>[art. 93 alin. (2) din Legea nr. 115/2015</a:t>
            </a:r>
            <a:r>
              <a:rPr lang="ro-RO" altLang="ro-RO" sz="1200" i="1">
                <a:solidFill>
                  <a:srgbClr val="203864"/>
                </a:solidFill>
                <a:latin typeface="Arial" panose="020B0604020202020204" pitchFamily="34" charset="0"/>
                <a:cs typeface="Arial" panose="020B0604020202020204" pitchFamily="34" charset="0"/>
              </a:rPr>
              <a:t>, cu modificările și completările ulterioare, art. 49 și art. 73 alin. (1) din Legea nr. 33/2007, republicată, cu modificările ulterioare</a:t>
            </a:r>
            <a:r>
              <a:rPr lang="nn-NO" altLang="ro-RO" sz="1200" i="1">
                <a:solidFill>
                  <a:srgbClr val="203864"/>
                </a:solidFill>
                <a:latin typeface="Arial" panose="020B0604020202020204" pitchFamily="34" charset="0"/>
                <a:cs typeface="Arial" panose="020B0604020202020204" pitchFamily="34" charset="0"/>
              </a:rPr>
              <a:t>]</a:t>
            </a:r>
          </a:p>
          <a:p>
            <a:pPr algn="ctr" eaLnBrk="1" hangingPunct="1">
              <a:lnSpc>
                <a:spcPct val="80000"/>
              </a:lnSpc>
              <a:spcBef>
                <a:spcPct val="0"/>
              </a:spcBef>
              <a:buClr>
                <a:srgbClr val="FF8119"/>
              </a:buClr>
              <a:buSzPct val="70000"/>
              <a:buFontTx/>
              <a:buNone/>
            </a:pPr>
            <a:endParaRPr lang="nn-NO" altLang="ro-RO" sz="1200" i="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endParaRPr lang="nn-NO" altLang="ro-RO" sz="1200" i="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endParaRPr lang="ro-RO" altLang="ro-RO" sz="1200" i="1">
              <a:solidFill>
                <a:srgbClr val="203864"/>
              </a:solidFill>
              <a:latin typeface="Arial" panose="020B0604020202020204" pitchFamily="34" charset="0"/>
              <a:cs typeface="Arial" panose="020B0604020202020204" pitchFamily="34" charset="0"/>
            </a:endParaRPr>
          </a:p>
        </p:txBody>
      </p:sp>
      <p:sp>
        <p:nvSpPr>
          <p:cNvPr id="220163" name="TextBox 4">
            <a:extLst>
              <a:ext uri="{FF2B5EF4-FFF2-40B4-BE49-F238E27FC236}">
                <a16:creationId xmlns:a16="http://schemas.microsoft.com/office/drawing/2014/main" id="{55C6BF6D-56D4-FBF2-4BAC-75390A0CBB80}"/>
              </a:ext>
            </a:extLst>
          </p:cNvPr>
          <p:cNvSpPr txBox="1">
            <a:spLocks noChangeArrowheads="1"/>
          </p:cNvSpPr>
          <p:nvPr/>
        </p:nvSpPr>
        <p:spPr bwMode="auto">
          <a:xfrm>
            <a:off x="1703388" y="2852739"/>
            <a:ext cx="860425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Aft>
                <a:spcPts val="800"/>
              </a:spcAft>
              <a:buFontTx/>
              <a:buChar char="•"/>
            </a:pPr>
            <a:r>
              <a:rPr lang="ro-RO" altLang="ro-RO" sz="1600">
                <a:solidFill>
                  <a:srgbClr val="19194D"/>
                </a:solidFill>
                <a:latin typeface="Arial" panose="020B0604020202020204" pitchFamily="34" charset="0"/>
                <a:cs typeface="Arial" panose="020B0604020202020204" pitchFamily="34" charset="0"/>
              </a:rPr>
              <a:t>Deschiderea urnelor se face numai în prezența membrilor BESV și, după caz, a persoanelor care au dreptul să asiste la votare.</a:t>
            </a:r>
          </a:p>
          <a:p>
            <a:pPr algn="just">
              <a:spcAft>
                <a:spcPts val="800"/>
              </a:spcAft>
              <a:buFontTx/>
              <a:buChar char="•"/>
            </a:pPr>
            <a:endParaRPr lang="ro-RO" altLang="ro-RO" sz="1600">
              <a:solidFill>
                <a:srgbClr val="19194D"/>
              </a:solidFill>
              <a:latin typeface="Arial" panose="020B0604020202020204" pitchFamily="34" charset="0"/>
              <a:cs typeface="Arial" panose="020B0604020202020204" pitchFamily="34" charset="0"/>
            </a:endParaRPr>
          </a:p>
          <a:p>
            <a:pPr algn="just">
              <a:spcAft>
                <a:spcPts val="800"/>
              </a:spcAft>
              <a:buFontTx/>
              <a:buChar char="•"/>
            </a:pPr>
            <a:r>
              <a:rPr lang="ro-RO" altLang="ro-RO" sz="1600">
                <a:solidFill>
                  <a:srgbClr val="19194D"/>
                </a:solidFill>
                <a:latin typeface="Arial" panose="020B0604020202020204" pitchFamily="34" charset="0"/>
                <a:cs typeface="Arial" panose="020B0604020202020204" pitchFamily="34" charset="0"/>
              </a:rPr>
              <a:t>La numărarea voturilor pot participa, ca delegați, reprezentanții tuturor partidelor politice, alianțelor politice și alianțelor electorale sau organizațiilor cetățenilor aparținând minorităților naționale care au participat la alegeri și nu au reprezentanți în biroul electoral al secției de votare.</a:t>
            </a:r>
          </a:p>
        </p:txBody>
      </p:sp>
      <p:pic>
        <p:nvPicPr>
          <p:cNvPr id="220164" name="Picture 2">
            <a:extLst>
              <a:ext uri="{FF2B5EF4-FFF2-40B4-BE49-F238E27FC236}">
                <a16:creationId xmlns:a16="http://schemas.microsoft.com/office/drawing/2014/main" id="{49CE7601-391C-ACEC-71F2-DEFEE79391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Box 2">
            <a:extLst>
              <a:ext uri="{FF2B5EF4-FFF2-40B4-BE49-F238E27FC236}">
                <a16:creationId xmlns:a16="http://schemas.microsoft.com/office/drawing/2014/main" id="{D1851300-68E9-D60D-75B9-3C27EEB5E759}"/>
              </a:ext>
            </a:extLst>
          </p:cNvPr>
          <p:cNvSpPr txBox="1">
            <a:spLocks noChangeArrowheads="1"/>
          </p:cNvSpPr>
          <p:nvPr/>
        </p:nvSpPr>
        <p:spPr bwMode="auto">
          <a:xfrm>
            <a:off x="2300289" y="260351"/>
            <a:ext cx="7591425"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20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spcBef>
                <a:spcPct val="0"/>
              </a:spcBef>
              <a:buClr>
                <a:srgbClr val="FF8119"/>
              </a:buClr>
              <a:buSzPct val="70000"/>
              <a:buFontTx/>
              <a:buNone/>
            </a:pPr>
            <a:endParaRPr lang="ro-RO" altLang="en-US" sz="2000" b="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r>
              <a:rPr lang="ro-RO" altLang="en-US" sz="2000" b="1">
                <a:solidFill>
                  <a:srgbClr val="203864"/>
                </a:solidFill>
                <a:latin typeface="Arial" panose="020B0604020202020204" pitchFamily="34" charset="0"/>
                <a:cs typeface="Arial" panose="020B0604020202020204" pitchFamily="34" charset="0"/>
              </a:rPr>
              <a:t>1. Numărarea buletinelor de vot</a:t>
            </a:r>
          </a:p>
          <a:p>
            <a:pPr algn="ctr" eaLnBrk="1" hangingPunct="1">
              <a:lnSpc>
                <a:spcPct val="80000"/>
              </a:lnSpc>
              <a:spcBef>
                <a:spcPct val="0"/>
              </a:spcBef>
              <a:buClr>
                <a:srgbClr val="FF8119"/>
              </a:buClr>
              <a:buSzPct val="70000"/>
              <a:buFontTx/>
              <a:buNone/>
            </a:pPr>
            <a:r>
              <a:rPr lang="nn-NO" altLang="ro-RO" sz="1200" i="1">
                <a:solidFill>
                  <a:srgbClr val="203864"/>
                </a:solidFill>
                <a:latin typeface="Arial" panose="020B0604020202020204" pitchFamily="34" charset="0"/>
                <a:cs typeface="Arial" panose="020B0604020202020204" pitchFamily="34" charset="0"/>
              </a:rPr>
              <a:t>[art. 93 alin. (1) din Legea nr. 115/2015, </a:t>
            </a:r>
            <a:r>
              <a:rPr lang="ro-RO" altLang="ro-RO" sz="1200" i="1">
                <a:solidFill>
                  <a:srgbClr val="203864"/>
                </a:solidFill>
                <a:latin typeface="Arial" panose="020B0604020202020204" pitchFamily="34" charset="0"/>
                <a:cs typeface="Arial" panose="020B0604020202020204" pitchFamily="34" charset="0"/>
              </a:rPr>
              <a:t>art. 49 alin. (1) din Legea nr. 33/ 2007, republicată, cu modificările ulterioare, </a:t>
            </a:r>
            <a:r>
              <a:rPr lang="nn-NO" altLang="ro-RO" sz="1200" i="1">
                <a:solidFill>
                  <a:srgbClr val="203864"/>
                </a:solidFill>
                <a:latin typeface="Arial" panose="020B0604020202020204" pitchFamily="34" charset="0"/>
                <a:cs typeface="Arial" panose="020B0604020202020204" pitchFamily="34" charset="0"/>
              </a:rPr>
              <a:t>art. 12 alin. (1) lit. g) și art. 16 din Anexa la Hotărârea AEP nr. 36/2019]</a:t>
            </a:r>
          </a:p>
          <a:p>
            <a:pPr algn="ctr" eaLnBrk="1" hangingPunct="1">
              <a:lnSpc>
                <a:spcPct val="80000"/>
              </a:lnSpc>
              <a:spcBef>
                <a:spcPct val="0"/>
              </a:spcBef>
              <a:buClr>
                <a:srgbClr val="FF8119"/>
              </a:buClr>
              <a:buSzPct val="70000"/>
              <a:buFontTx/>
              <a:buNone/>
            </a:pPr>
            <a:endParaRPr lang="ro-RO" altLang="ro-RO" sz="1200" i="1">
              <a:solidFill>
                <a:srgbClr val="203864"/>
              </a:solidFill>
              <a:latin typeface="Arial" panose="020B0604020202020204" pitchFamily="34" charset="0"/>
              <a:cs typeface="Arial" panose="020B0604020202020204" pitchFamily="34" charset="0"/>
            </a:endParaRPr>
          </a:p>
        </p:txBody>
      </p:sp>
      <p:sp>
        <p:nvSpPr>
          <p:cNvPr id="222211" name="TextBox 4">
            <a:extLst>
              <a:ext uri="{FF2B5EF4-FFF2-40B4-BE49-F238E27FC236}">
                <a16:creationId xmlns:a16="http://schemas.microsoft.com/office/drawing/2014/main" id="{7AB8DCF5-ADE3-6873-9A1C-15F5A22B1375}"/>
              </a:ext>
            </a:extLst>
          </p:cNvPr>
          <p:cNvSpPr txBox="1">
            <a:spLocks noChangeArrowheads="1"/>
          </p:cNvSpPr>
          <p:nvPr/>
        </p:nvSpPr>
        <p:spPr bwMode="auto">
          <a:xfrm>
            <a:off x="1778000" y="1916114"/>
            <a:ext cx="849630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5000"/>
              </a:lnSpc>
              <a:spcAft>
                <a:spcPts val="800"/>
              </a:spcAft>
            </a:pPr>
            <a:r>
              <a:rPr lang="ro-RO" altLang="ro-RO" sz="1600">
                <a:solidFill>
                  <a:srgbClr val="19194D"/>
                </a:solidFill>
                <a:latin typeface="Arial" panose="020B0604020202020204" pitchFamily="34" charset="0"/>
                <a:cs typeface="Arial" panose="020B0604020202020204" pitchFamily="34" charset="0"/>
              </a:rPr>
              <a:t>După închiderea localului secţiei de vot, </a:t>
            </a:r>
            <a:r>
              <a:rPr lang="ro-RO" altLang="ro-RO" sz="1600" b="1" u="sng">
                <a:solidFill>
                  <a:srgbClr val="19194D"/>
                </a:solidFill>
                <a:latin typeface="Arial" panose="020B0604020202020204" pitchFamily="34" charset="0"/>
                <a:cs typeface="Arial" panose="020B0604020202020204" pitchFamily="34" charset="0"/>
              </a:rPr>
              <a:t>președintele biroului electoral al secției </a:t>
            </a:r>
            <a:r>
              <a:rPr lang="ro-RO" altLang="ro-RO" sz="1600" b="1">
                <a:solidFill>
                  <a:srgbClr val="19194D"/>
                </a:solidFill>
                <a:latin typeface="Arial" panose="020B0604020202020204" pitchFamily="34" charset="0"/>
                <a:cs typeface="Arial" panose="020B0604020202020204" pitchFamily="34" charset="0"/>
              </a:rPr>
              <a:t>de votare</a:t>
            </a:r>
            <a:r>
              <a:rPr lang="ro-RO" altLang="ro-RO" sz="1600">
                <a:solidFill>
                  <a:srgbClr val="19194D"/>
                </a:solidFill>
                <a:latin typeface="Arial" panose="020B0604020202020204" pitchFamily="34" charset="0"/>
                <a:cs typeface="Arial" panose="020B0604020202020204" pitchFamily="34" charset="0"/>
              </a:rPr>
              <a:t>, în prezența membrilor biroului electoral, declanșează </a:t>
            </a:r>
            <a:r>
              <a:rPr lang="ro-RO" altLang="ro-RO" sz="1600" b="1">
                <a:solidFill>
                  <a:srgbClr val="19194D"/>
                </a:solidFill>
                <a:latin typeface="Arial" panose="020B0604020202020204" pitchFamily="34" charset="0"/>
                <a:cs typeface="Arial" panose="020B0604020202020204" pitchFamily="34" charset="0"/>
              </a:rPr>
              <a:t>operațiunile de numărare a buletinelor de vot și de consemnare a rezultatului votării</a:t>
            </a:r>
            <a:r>
              <a:rPr lang="ro-RO" altLang="ro-RO" sz="1600">
                <a:solidFill>
                  <a:srgbClr val="19194D"/>
                </a:solidFill>
                <a:latin typeface="Arial" panose="020B0604020202020204" pitchFamily="34" charset="0"/>
                <a:cs typeface="Arial" panose="020B0604020202020204" pitchFamily="34" charset="0"/>
              </a:rPr>
              <a:t>.</a:t>
            </a:r>
          </a:p>
          <a:p>
            <a:pPr algn="just">
              <a:lnSpc>
                <a:spcPct val="125000"/>
              </a:lnSpc>
              <a:spcAft>
                <a:spcPts val="800"/>
              </a:spcAft>
            </a:pPr>
            <a:endParaRPr lang="ro-RO" altLang="ro-RO" sz="1600">
              <a:solidFill>
                <a:srgbClr val="19194D"/>
              </a:solidFill>
              <a:latin typeface="Arial" panose="020B0604020202020204" pitchFamily="34" charset="0"/>
              <a:cs typeface="Arial" panose="020B0604020202020204" pitchFamily="34" charset="0"/>
            </a:endParaRPr>
          </a:p>
          <a:p>
            <a:pPr algn="just">
              <a:lnSpc>
                <a:spcPct val="125000"/>
              </a:lnSpc>
              <a:spcAft>
                <a:spcPts val="800"/>
              </a:spcAft>
            </a:pPr>
            <a:r>
              <a:rPr lang="ro-RO" altLang="ro-RO" sz="1600" b="1" u="sng">
                <a:solidFill>
                  <a:srgbClr val="19194D"/>
                </a:solidFill>
                <a:latin typeface="Arial" panose="020B0604020202020204" pitchFamily="34" charset="0"/>
                <a:cs typeface="Arial" panose="020B0604020202020204" pitchFamily="34" charset="0"/>
              </a:rPr>
              <a:t>Operatorul de calculator: </a:t>
            </a:r>
          </a:p>
          <a:p>
            <a:pPr algn="just" eaLnBrk="1" hangingPunct="1">
              <a:lnSpc>
                <a:spcPct val="125000"/>
              </a:lnSpc>
              <a:buSzPts val="1400"/>
              <a:buFont typeface="Wingdings" panose="05000000000000000000" pitchFamily="2" charset="2"/>
              <a:buChar char=""/>
            </a:pPr>
            <a:r>
              <a:rPr lang="ro-RO" altLang="ro-RO" sz="1600" b="1">
                <a:solidFill>
                  <a:srgbClr val="19194D"/>
                </a:solidFill>
                <a:latin typeface="Arial" panose="020B0604020202020204" pitchFamily="34" charset="0"/>
                <a:cs typeface="Arial" panose="020B0604020202020204" pitchFamily="34" charset="0"/>
              </a:rPr>
              <a:t>asigură înregistrarea audiovideo neîntreruptă </a:t>
            </a:r>
            <a:r>
              <a:rPr lang="ro-RO" altLang="ro-RO" sz="1600">
                <a:solidFill>
                  <a:srgbClr val="19194D"/>
                </a:solidFill>
                <a:latin typeface="Arial" panose="020B0604020202020204" pitchFamily="34" charset="0"/>
                <a:cs typeface="Arial" panose="020B0604020202020204" pitchFamily="34" charset="0"/>
              </a:rPr>
              <a:t>a operațiunilor efectuate de către membrii BESV pentru numărarea voturilor și completarea proceselor-verbale. Înregistrările se realizează în localul de vot prin intermediul terminalelor informatice puse la dispoziție de STS (tablete).</a:t>
            </a:r>
          </a:p>
          <a:p>
            <a:pPr algn="just">
              <a:lnSpc>
                <a:spcPct val="125000"/>
              </a:lnSpc>
              <a:spcAft>
                <a:spcPts val="800"/>
              </a:spcAft>
              <a:buSzPts val="1400"/>
              <a:buFont typeface="Wingdings" panose="05000000000000000000" pitchFamily="2" charset="2"/>
              <a:buChar char=""/>
            </a:pPr>
            <a:r>
              <a:rPr lang="ro-RO" altLang="ro-RO" sz="1600" b="1">
                <a:solidFill>
                  <a:srgbClr val="19194D"/>
                </a:solidFill>
                <a:latin typeface="Arial" panose="020B0604020202020204" pitchFamily="34" charset="0"/>
                <a:cs typeface="Arial" panose="020B0604020202020204" pitchFamily="34" charset="0"/>
              </a:rPr>
              <a:t>poziționează terminalul informatic într-un loc fix</a:t>
            </a:r>
            <a:r>
              <a:rPr lang="ro-RO" altLang="ro-RO" sz="1600">
                <a:solidFill>
                  <a:srgbClr val="19194D"/>
                </a:solidFill>
                <a:latin typeface="Arial" panose="020B0604020202020204" pitchFamily="34" charset="0"/>
                <a:cs typeface="Arial" panose="020B0604020202020204" pitchFamily="34" charset="0"/>
              </a:rPr>
              <a:t>, care oferă perspectivă clară asupra locului în care sunt așezate şi numărate buletinele de vot utilizate.</a:t>
            </a:r>
          </a:p>
        </p:txBody>
      </p:sp>
      <p:pic>
        <p:nvPicPr>
          <p:cNvPr id="222212" name="Picture 2">
            <a:extLst>
              <a:ext uri="{FF2B5EF4-FFF2-40B4-BE49-F238E27FC236}">
                <a16:creationId xmlns:a16="http://schemas.microsoft.com/office/drawing/2014/main" id="{42E7216F-8E69-ED1C-14A2-F476FC897D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3" name="TextBox 1">
            <a:extLst>
              <a:ext uri="{FF2B5EF4-FFF2-40B4-BE49-F238E27FC236}">
                <a16:creationId xmlns:a16="http://schemas.microsoft.com/office/drawing/2014/main" id="{024BBD95-9234-CB4D-48D9-1BFF31B258C1}"/>
              </a:ext>
            </a:extLst>
          </p:cNvPr>
          <p:cNvSpPr txBox="1">
            <a:spLocks noChangeArrowheads="1"/>
          </p:cNvSpPr>
          <p:nvPr/>
        </p:nvSpPr>
        <p:spPr bwMode="auto">
          <a:xfrm>
            <a:off x="1868488" y="5589589"/>
            <a:ext cx="84963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5000"/>
              </a:lnSpc>
              <a:spcAft>
                <a:spcPts val="800"/>
              </a:spcAft>
            </a:pPr>
            <a:r>
              <a:rPr lang="ro-RO" altLang="ro-RO" b="1">
                <a:solidFill>
                  <a:srgbClr val="FF0000"/>
                </a:solidFill>
                <a:latin typeface="Arial" panose="020B0604020202020204" pitchFamily="34" charset="0"/>
                <a:cs typeface="Arial" panose="020B0604020202020204" pitchFamily="34" charset="0"/>
              </a:rPr>
              <a:t>ATENȚIE!   </a:t>
            </a:r>
          </a:p>
          <a:p>
            <a:pPr algn="just">
              <a:lnSpc>
                <a:spcPct val="125000"/>
              </a:lnSpc>
              <a:spcAft>
                <a:spcPts val="800"/>
              </a:spcAft>
            </a:pPr>
            <a:r>
              <a:rPr lang="ro-RO" altLang="ro-RO">
                <a:solidFill>
                  <a:srgbClr val="19194D"/>
                </a:solidFill>
                <a:latin typeface="Arial" panose="020B0604020202020204" pitchFamily="34" charset="0"/>
                <a:cs typeface="Arial" panose="020B0604020202020204" pitchFamily="34" charset="0"/>
              </a:rPr>
              <a:t>Se interzice operatorului de calculator să realizeze copii ale înregistrării audiovideo ori să permită accesul altor persoane neautorizate la înregistrare.</a:t>
            </a:r>
          </a:p>
          <a:p>
            <a:pPr algn="just">
              <a:lnSpc>
                <a:spcPct val="125000"/>
              </a:lnSpc>
              <a:spcAft>
                <a:spcPts val="800"/>
              </a:spcAft>
            </a:pPr>
            <a:r>
              <a:rPr lang="ro-RO" altLang="ro-RO">
                <a:latin typeface="Arial" panose="020B0604020202020204" pitchFamily="34" charset="0"/>
                <a:cs typeface="Arial" panose="020B0604020202020204" pitchFamily="34" charset="0"/>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Box 2">
            <a:extLst>
              <a:ext uri="{FF2B5EF4-FFF2-40B4-BE49-F238E27FC236}">
                <a16:creationId xmlns:a16="http://schemas.microsoft.com/office/drawing/2014/main" id="{F7C17439-4E74-5537-1B70-CCBBB68EA5E7}"/>
              </a:ext>
            </a:extLst>
          </p:cNvPr>
          <p:cNvSpPr txBox="1">
            <a:spLocks noChangeArrowheads="1"/>
          </p:cNvSpPr>
          <p:nvPr/>
        </p:nvSpPr>
        <p:spPr bwMode="auto">
          <a:xfrm>
            <a:off x="2300289" y="260350"/>
            <a:ext cx="759142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20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spcBef>
                <a:spcPct val="0"/>
              </a:spcBef>
              <a:buClr>
                <a:srgbClr val="FF8119"/>
              </a:buClr>
              <a:buSzPct val="70000"/>
              <a:buFontTx/>
              <a:buNone/>
            </a:pPr>
            <a:endParaRPr lang="ro-RO" altLang="en-US" sz="2000" b="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r>
              <a:rPr lang="ro-RO" altLang="en-US" sz="2000" b="1">
                <a:solidFill>
                  <a:srgbClr val="203864"/>
                </a:solidFill>
                <a:latin typeface="Arial" panose="020B0604020202020204" pitchFamily="34" charset="0"/>
                <a:cs typeface="Arial" panose="020B0604020202020204" pitchFamily="34" charset="0"/>
              </a:rPr>
              <a:t>1. Numărarea buletinelor de vot</a:t>
            </a:r>
          </a:p>
          <a:p>
            <a:pPr algn="ctr" eaLnBrk="1" hangingPunct="1">
              <a:lnSpc>
                <a:spcPct val="80000"/>
              </a:lnSpc>
              <a:spcBef>
                <a:spcPct val="0"/>
              </a:spcBef>
              <a:buClr>
                <a:srgbClr val="FF8119"/>
              </a:buClr>
              <a:buSzPct val="70000"/>
              <a:buFontTx/>
              <a:buNone/>
            </a:pPr>
            <a:r>
              <a:rPr lang="nn-NO" altLang="ro-RO" sz="1200" i="1">
                <a:solidFill>
                  <a:srgbClr val="203864"/>
                </a:solidFill>
                <a:latin typeface="Arial" panose="020B0604020202020204" pitchFamily="34" charset="0"/>
                <a:cs typeface="Arial" panose="020B0604020202020204" pitchFamily="34" charset="0"/>
              </a:rPr>
              <a:t>[art. 93 alin. (1) din Legea nr. 115/2015,</a:t>
            </a:r>
            <a:r>
              <a:rPr lang="ro-RO" altLang="ro-RO" sz="1200" i="1">
                <a:solidFill>
                  <a:srgbClr val="203864"/>
                </a:solidFill>
                <a:latin typeface="Arial" panose="020B0604020202020204" pitchFamily="34" charset="0"/>
                <a:cs typeface="Arial" panose="020B0604020202020204" pitchFamily="34" charset="0"/>
              </a:rPr>
              <a:t> cu modificările și completările ulterioare, art. 49 alin. (1) din Legea nr. 33/2007, republicată, cu modificările ulterioare, </a:t>
            </a:r>
            <a:r>
              <a:rPr lang="nn-NO" altLang="ro-RO" sz="1200" i="1">
                <a:solidFill>
                  <a:srgbClr val="203864"/>
                </a:solidFill>
                <a:latin typeface="Arial" panose="020B0604020202020204" pitchFamily="34" charset="0"/>
                <a:cs typeface="Arial" panose="020B0604020202020204" pitchFamily="34" charset="0"/>
              </a:rPr>
              <a:t>art. 12 alin. (1) lit. g) și art. 16 din Anexa la Hotărârea AEP nr. 36/2019</a:t>
            </a:r>
            <a:r>
              <a:rPr lang="ro-RO" altLang="ro-RO" sz="1200" i="1">
                <a:solidFill>
                  <a:srgbClr val="203864"/>
                </a:solidFill>
                <a:latin typeface="Arial" panose="020B0604020202020204" pitchFamily="34" charset="0"/>
                <a:cs typeface="Arial" panose="020B0604020202020204" pitchFamily="34" charset="0"/>
              </a:rPr>
              <a:t>, art. 3 din HBEC nr. 154/2024</a:t>
            </a:r>
            <a:r>
              <a:rPr lang="nn-NO" altLang="ro-RO" sz="1200" i="1">
                <a:solidFill>
                  <a:srgbClr val="203864"/>
                </a:solidFill>
                <a:latin typeface="Arial" panose="020B0604020202020204" pitchFamily="34" charset="0"/>
                <a:cs typeface="Arial" panose="020B0604020202020204" pitchFamily="34" charset="0"/>
              </a:rPr>
              <a:t>]</a:t>
            </a:r>
          </a:p>
          <a:p>
            <a:pPr algn="ctr" eaLnBrk="1" hangingPunct="1">
              <a:lnSpc>
                <a:spcPct val="80000"/>
              </a:lnSpc>
              <a:spcBef>
                <a:spcPct val="0"/>
              </a:spcBef>
              <a:buClr>
                <a:srgbClr val="FF8119"/>
              </a:buClr>
              <a:buSzPct val="70000"/>
              <a:buFontTx/>
              <a:buNone/>
            </a:pPr>
            <a:endParaRPr lang="ro-RO" altLang="ro-RO" sz="1200" i="1">
              <a:solidFill>
                <a:srgbClr val="203864"/>
              </a:solidFill>
              <a:latin typeface="Arial" panose="020B0604020202020204" pitchFamily="34" charset="0"/>
              <a:cs typeface="Arial" panose="020B0604020202020204" pitchFamily="34" charset="0"/>
            </a:endParaRPr>
          </a:p>
        </p:txBody>
      </p:sp>
      <p:sp>
        <p:nvSpPr>
          <p:cNvPr id="224259" name="Rectangle 1">
            <a:extLst>
              <a:ext uri="{FF2B5EF4-FFF2-40B4-BE49-F238E27FC236}">
                <a16:creationId xmlns:a16="http://schemas.microsoft.com/office/drawing/2014/main" id="{1A514EE5-A6E5-8407-C786-EFBE9CB99DBF}"/>
              </a:ext>
            </a:extLst>
          </p:cNvPr>
          <p:cNvSpPr>
            <a:spLocks noChangeArrowheads="1"/>
          </p:cNvSpPr>
          <p:nvPr/>
        </p:nvSpPr>
        <p:spPr bwMode="auto">
          <a:xfrm>
            <a:off x="1774825" y="1573214"/>
            <a:ext cx="86423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ro-RO" altLang="ro-RO" sz="1400" b="1" u="sng">
                <a:solidFill>
                  <a:srgbClr val="19194D"/>
                </a:solidFill>
                <a:latin typeface="Arial" panose="020B0604020202020204" pitchFamily="34" charset="0"/>
                <a:cs typeface="Arial" panose="020B0604020202020204" pitchFamily="34" charset="0"/>
              </a:rPr>
              <a:t>Președintele biroului electoral al secției de votare organizează activitatea de consemnarea a rezultatelor votării și stabilește sarcinile pe care membrii biroului sunt obligați să le ducă la îndeplinire în cadrul acestei operațiuni</a:t>
            </a:r>
          </a:p>
        </p:txBody>
      </p:sp>
      <p:sp>
        <p:nvSpPr>
          <p:cNvPr id="224260" name="TextBox 10">
            <a:extLst>
              <a:ext uri="{FF2B5EF4-FFF2-40B4-BE49-F238E27FC236}">
                <a16:creationId xmlns:a16="http://schemas.microsoft.com/office/drawing/2014/main" id="{337331CD-0900-B597-DDAD-44A208D469A9}"/>
              </a:ext>
            </a:extLst>
          </p:cNvPr>
          <p:cNvSpPr txBox="1">
            <a:spLocks noChangeArrowheads="1"/>
          </p:cNvSpPr>
          <p:nvPr/>
        </p:nvSpPr>
        <p:spPr bwMode="auto">
          <a:xfrm>
            <a:off x="1614489" y="2420939"/>
            <a:ext cx="8963025"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Aft>
                <a:spcPts val="800"/>
              </a:spcAft>
              <a:buSzPts val="1400"/>
            </a:pPr>
            <a:r>
              <a:rPr lang="ro-RO" altLang="ro-RO" sz="1600" b="1">
                <a:solidFill>
                  <a:srgbClr val="19194D"/>
                </a:solidFill>
                <a:latin typeface="Arial" panose="020B0604020202020204" pitchFamily="34" charset="0"/>
                <a:cs typeface="Arial" panose="020B0604020202020204" pitchFamily="34" charset="0"/>
              </a:rPr>
              <a:t>1. </a:t>
            </a:r>
            <a:r>
              <a:rPr lang="ro-RO" altLang="ro-RO" sz="1600">
                <a:solidFill>
                  <a:srgbClr val="19194D"/>
                </a:solidFill>
                <a:latin typeface="Arial" panose="020B0604020202020204" pitchFamily="34" charset="0"/>
                <a:cs typeface="Arial" panose="020B0604020202020204" pitchFamily="34" charset="0"/>
              </a:rPr>
              <a:t>se asigură că </a:t>
            </a:r>
            <a:r>
              <a:rPr lang="ro-RO" altLang="ro-RO" sz="1600" b="1">
                <a:solidFill>
                  <a:srgbClr val="19194D"/>
                </a:solidFill>
                <a:latin typeface="Arial" panose="020B0604020202020204" pitchFamily="34" charset="0"/>
                <a:cs typeface="Arial" panose="020B0604020202020204" pitchFamily="34" charset="0"/>
              </a:rPr>
              <a:t>operatorul de calculator asigură înregistrarea video-audio neîntreruptă </a:t>
            </a:r>
            <a:r>
              <a:rPr lang="ro-RO" altLang="ro-RO" sz="1600">
                <a:solidFill>
                  <a:srgbClr val="19194D"/>
                </a:solidFill>
                <a:latin typeface="Arial" panose="020B0604020202020204" pitchFamily="34" charset="0"/>
                <a:cs typeface="Arial" panose="020B0604020202020204" pitchFamily="34" charset="0"/>
              </a:rPr>
              <a:t>a operațiunilor efectuate de către membrii BESV pentru numărarea voturilor</a:t>
            </a:r>
          </a:p>
          <a:p>
            <a:pPr algn="just">
              <a:spcAft>
                <a:spcPts val="800"/>
              </a:spcAft>
              <a:buSzPts val="1400"/>
            </a:pPr>
            <a:r>
              <a:rPr lang="ro-RO" altLang="ro-RO" sz="1600" b="1">
                <a:solidFill>
                  <a:srgbClr val="19194D"/>
                </a:solidFill>
                <a:latin typeface="Arial" panose="020B0604020202020204" pitchFamily="34" charset="0"/>
                <a:cs typeface="Arial" panose="020B0604020202020204" pitchFamily="34" charset="0"/>
              </a:rPr>
              <a:t>2.</a:t>
            </a:r>
            <a:r>
              <a:rPr lang="ro-RO" altLang="ro-RO" sz="1600">
                <a:solidFill>
                  <a:srgbClr val="19194D"/>
                </a:solidFill>
                <a:latin typeface="Arial" panose="020B0604020202020204" pitchFamily="34" charset="0"/>
                <a:cs typeface="Arial" panose="020B0604020202020204" pitchFamily="34" charset="0"/>
              </a:rPr>
              <a:t> ia măsuri pentru ca înregistrarea audiovideo să decurgă neîntrerupt, fără a fi obstrucționată de nicio persoană</a:t>
            </a:r>
          </a:p>
          <a:p>
            <a:pPr algn="just">
              <a:spcAft>
                <a:spcPts val="800"/>
              </a:spcAft>
              <a:buSzPts val="1400"/>
            </a:pPr>
            <a:r>
              <a:rPr lang="ro-RO" altLang="ro-RO" sz="1600" b="1">
                <a:solidFill>
                  <a:srgbClr val="19194D"/>
                </a:solidFill>
                <a:latin typeface="Arial" panose="020B0604020202020204" pitchFamily="34" charset="0"/>
                <a:cs typeface="Arial" panose="020B0604020202020204" pitchFamily="34" charset="0"/>
              </a:rPr>
              <a:t>3.</a:t>
            </a:r>
            <a:r>
              <a:rPr lang="ro-RO" altLang="ro-RO" sz="1600">
                <a:solidFill>
                  <a:srgbClr val="19194D"/>
                </a:solidFill>
                <a:latin typeface="Arial" panose="020B0604020202020204" pitchFamily="34" charset="0"/>
                <a:cs typeface="Arial" panose="020B0604020202020204" pitchFamily="34" charset="0"/>
              </a:rPr>
              <a:t> se asigură că operatorul de calculator accesează secțiunea de închidere a votării din ADV</a:t>
            </a:r>
          </a:p>
          <a:p>
            <a:pPr algn="just">
              <a:spcAft>
                <a:spcPts val="800"/>
              </a:spcAft>
              <a:buSzPts val="1400"/>
            </a:pPr>
            <a:r>
              <a:rPr lang="ro-RO" altLang="ro-RO" sz="1600" b="1">
                <a:solidFill>
                  <a:srgbClr val="19194D"/>
                </a:solidFill>
                <a:latin typeface="Arial" panose="020B0604020202020204" pitchFamily="34" charset="0"/>
                <a:cs typeface="Arial" panose="020B0604020202020204" pitchFamily="34" charset="0"/>
              </a:rPr>
              <a:t>4.</a:t>
            </a:r>
            <a:r>
              <a:rPr lang="ro-RO" altLang="ro-RO" sz="1600">
                <a:solidFill>
                  <a:srgbClr val="19194D"/>
                </a:solidFill>
                <a:latin typeface="Arial" panose="020B0604020202020204" pitchFamily="34" charset="0"/>
                <a:cs typeface="Arial" panose="020B0604020202020204" pitchFamily="34" charset="0"/>
              </a:rPr>
              <a:t> verifică starea sigiliilor de pe cele 6 (șase) urne de votare</a:t>
            </a:r>
          </a:p>
          <a:p>
            <a:pPr algn="just">
              <a:spcAft>
                <a:spcPts val="800"/>
              </a:spcAft>
              <a:buSzPts val="1400"/>
            </a:pPr>
            <a:r>
              <a:rPr lang="ro-RO" altLang="ro-RO" sz="1600" b="1">
                <a:solidFill>
                  <a:srgbClr val="19194D"/>
                </a:solidFill>
                <a:latin typeface="Arial" panose="020B0604020202020204" pitchFamily="34" charset="0"/>
                <a:cs typeface="Arial" panose="020B0604020202020204" pitchFamily="34" charset="0"/>
              </a:rPr>
              <a:t>5.</a:t>
            </a:r>
            <a:r>
              <a:rPr lang="ro-RO" altLang="ro-RO" sz="1600">
                <a:solidFill>
                  <a:srgbClr val="19194D"/>
                </a:solidFill>
                <a:latin typeface="Arial" panose="020B0604020202020204" pitchFamily="34" charset="0"/>
                <a:cs typeface="Arial" panose="020B0604020202020204" pitchFamily="34" charset="0"/>
              </a:rPr>
              <a:t> sigilează fanta urnelor de votare</a:t>
            </a:r>
          </a:p>
          <a:p>
            <a:pPr algn="just">
              <a:spcAft>
                <a:spcPts val="800"/>
              </a:spcAft>
              <a:buSzPts val="1400"/>
            </a:pPr>
            <a:r>
              <a:rPr lang="ro-RO" altLang="ro-RO" sz="1600" b="1">
                <a:solidFill>
                  <a:srgbClr val="19194D"/>
                </a:solidFill>
                <a:latin typeface="Arial" panose="020B0604020202020204" pitchFamily="34" charset="0"/>
                <a:cs typeface="Arial" panose="020B0604020202020204" pitchFamily="34" charset="0"/>
              </a:rPr>
              <a:t>6.</a:t>
            </a:r>
            <a:r>
              <a:rPr lang="ro-RO" altLang="ro-RO" sz="1600">
                <a:solidFill>
                  <a:srgbClr val="19194D"/>
                </a:solidFill>
                <a:latin typeface="Arial" panose="020B0604020202020204" pitchFamily="34" charset="0"/>
                <a:cs typeface="Arial" panose="020B0604020202020204" pitchFamily="34" charset="0"/>
              </a:rPr>
              <a:t> introduce ștampilele cu mențiunea ”VOTAT” într-un plic care se sigilează prin aplicarea ștampilei de control a secţiei de votare. </a:t>
            </a:r>
          </a:p>
          <a:p>
            <a:pPr lvl="1" algn="just">
              <a:spcAft>
                <a:spcPts val="800"/>
              </a:spcAft>
              <a:buFont typeface="Arial" panose="020B0604020202020204" pitchFamily="34" charset="0"/>
              <a:buChar char="•"/>
            </a:pPr>
            <a:r>
              <a:rPr lang="ro-RO" altLang="ro-RO" sz="1600">
                <a:solidFill>
                  <a:srgbClr val="19194D"/>
                </a:solidFill>
                <a:latin typeface="Arial" panose="020B0604020202020204" pitchFamily="34" charset="0"/>
                <a:cs typeface="Arial" panose="020B0604020202020204" pitchFamily="34" charset="0"/>
              </a:rPr>
              <a:t>Plicul va fi sigilat numai după ce au fost introduse în acesta toate ștampilele cu mențiunea ”VOTAT”.</a:t>
            </a:r>
          </a:p>
          <a:p>
            <a:pPr lvl="1" algn="just">
              <a:spcAft>
                <a:spcPts val="800"/>
              </a:spcAft>
            </a:pPr>
            <a:r>
              <a:rPr lang="ro-RO" altLang="ro-RO" sz="1600">
                <a:solidFill>
                  <a:srgbClr val="19194D"/>
                </a:solidFill>
                <a:latin typeface="Arial" panose="020B0604020202020204" pitchFamily="34" charset="0"/>
                <a:cs typeface="Arial" panose="020B0604020202020204" pitchFamily="34" charset="0"/>
              </a:rPr>
              <a:t>! </a:t>
            </a:r>
            <a:r>
              <a:rPr lang="ro-RO" altLang="ro-RO" sz="1400">
                <a:solidFill>
                  <a:srgbClr val="FF0000"/>
                </a:solidFill>
                <a:latin typeface="Arial" panose="020B0604020202020204" pitchFamily="34" charset="0"/>
                <a:cs typeface="Arial" panose="020B0604020202020204" pitchFamily="34" charset="0"/>
              </a:rPr>
              <a:t>Dispariția uneia sau a mai multor ștampile sau a amprentei de cauciuc cu mențiunea ”VOTAT” se consemnează în procesul – verbal ce va însoți predarea materialelor primite la judecătoria în a cărei rază teritorială își are sediul secția de votare.</a:t>
            </a:r>
          </a:p>
        </p:txBody>
      </p:sp>
      <p:pic>
        <p:nvPicPr>
          <p:cNvPr id="224261" name="Picture 2">
            <a:extLst>
              <a:ext uri="{FF2B5EF4-FFF2-40B4-BE49-F238E27FC236}">
                <a16:creationId xmlns:a16="http://schemas.microsoft.com/office/drawing/2014/main" id="{3004F42C-01D2-1821-336C-77D4DA05F7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Box 2">
            <a:extLst>
              <a:ext uri="{FF2B5EF4-FFF2-40B4-BE49-F238E27FC236}">
                <a16:creationId xmlns:a16="http://schemas.microsoft.com/office/drawing/2014/main" id="{9718967A-97E1-B5E2-F692-B20418ADE88C}"/>
              </a:ext>
            </a:extLst>
          </p:cNvPr>
          <p:cNvSpPr txBox="1">
            <a:spLocks noChangeArrowheads="1"/>
          </p:cNvSpPr>
          <p:nvPr/>
        </p:nvSpPr>
        <p:spPr bwMode="auto">
          <a:xfrm>
            <a:off x="1847850" y="620713"/>
            <a:ext cx="8496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ro-RO" altLang="ro-RO" sz="1800" b="1">
                <a:solidFill>
                  <a:srgbClr val="203864"/>
                </a:solidFill>
                <a:latin typeface="Arial" panose="020B0604020202020204" pitchFamily="34" charset="0"/>
                <a:cs typeface="Arial" panose="020B0604020202020204" pitchFamily="34" charset="0"/>
              </a:rPr>
              <a:t>PERSOANE CARE POT ASISTA LA OPERAȚIUNILE ELECTORALE</a:t>
            </a:r>
          </a:p>
          <a:p>
            <a:pPr algn="ctr" eaLnBrk="1" hangingPunct="1">
              <a:lnSpc>
                <a:spcPct val="100000"/>
              </a:lnSpc>
              <a:spcBef>
                <a:spcPct val="0"/>
              </a:spcBef>
              <a:buFontTx/>
              <a:buNone/>
            </a:pPr>
            <a:endParaRPr lang="ro-RO" altLang="ro-RO" sz="1800">
              <a:solidFill>
                <a:srgbClr val="203864"/>
              </a:solidFill>
              <a:latin typeface="Arial" panose="020B0604020202020204" pitchFamily="34" charset="0"/>
              <a:cs typeface="Arial" panose="020B0604020202020204" pitchFamily="34" charset="0"/>
            </a:endParaRPr>
          </a:p>
          <a:p>
            <a:pPr algn="ctr">
              <a:lnSpc>
                <a:spcPct val="100000"/>
              </a:lnSpc>
              <a:spcBef>
                <a:spcPct val="0"/>
              </a:spcBef>
              <a:spcAft>
                <a:spcPts val="2000"/>
              </a:spcAft>
              <a:buNone/>
            </a:pPr>
            <a:r>
              <a:rPr lang="ro-RO" altLang="ro-RO" sz="1200" i="1">
                <a:solidFill>
                  <a:srgbClr val="203864"/>
                </a:solidFill>
                <a:latin typeface="Arial" panose="020B0604020202020204" pitchFamily="34" charset="0"/>
                <a:cs typeface="Arial" panose="020B0604020202020204" pitchFamily="34" charset="0"/>
              </a:rPr>
              <a:t>[Hotărârea nr. 11/2024, art. 73 din Legea nr. 33/2007, art. 83 din Legea 115/2015]</a:t>
            </a:r>
          </a:p>
        </p:txBody>
      </p:sp>
      <p:sp>
        <p:nvSpPr>
          <p:cNvPr id="150531" name="TextBox 4">
            <a:extLst>
              <a:ext uri="{FF2B5EF4-FFF2-40B4-BE49-F238E27FC236}">
                <a16:creationId xmlns:a16="http://schemas.microsoft.com/office/drawing/2014/main" id="{9FC554D4-4839-5B0B-286D-F8A071C21EC0}"/>
              </a:ext>
            </a:extLst>
          </p:cNvPr>
          <p:cNvSpPr txBox="1">
            <a:spLocks noChangeArrowheads="1"/>
          </p:cNvSpPr>
          <p:nvPr/>
        </p:nvSpPr>
        <p:spPr bwMode="auto">
          <a:xfrm>
            <a:off x="1765300" y="2017714"/>
            <a:ext cx="8902700"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Aft>
                <a:spcPts val="800"/>
              </a:spcAft>
            </a:pPr>
            <a:r>
              <a:rPr lang="ro-RO" altLang="ro-RO" sz="1200" b="1">
                <a:solidFill>
                  <a:srgbClr val="19194D"/>
                </a:solidFill>
                <a:latin typeface="Arial" panose="020B0604020202020204" pitchFamily="34" charset="0"/>
                <a:cs typeface="Arial" panose="020B0604020202020204" pitchFamily="34" charset="0"/>
              </a:rPr>
              <a:t>La toate operațiunile</a:t>
            </a:r>
            <a:r>
              <a:rPr lang="ro-RO" altLang="ro-RO" sz="1200">
                <a:solidFill>
                  <a:srgbClr val="19194D"/>
                </a:solidFill>
                <a:latin typeface="Arial" panose="020B0604020202020204" pitchFamily="34" charset="0"/>
                <a:cs typeface="Arial" panose="020B0604020202020204" pitchFamily="34" charset="0"/>
              </a:rPr>
              <a:t> efectuate de biroul electoral al secției de votare pot asista următoarele categorii de persoane: </a:t>
            </a:r>
            <a:endParaRPr lang="ro-RO" altLang="ro-RO" sz="1000">
              <a:solidFill>
                <a:srgbClr val="19194D"/>
              </a:solidFill>
              <a:latin typeface="Arial" panose="020B0604020202020204" pitchFamily="34" charset="0"/>
              <a:cs typeface="Arial" panose="020B0604020202020204" pitchFamily="34" charset="0"/>
            </a:endParaRPr>
          </a:p>
          <a:p>
            <a:pPr lvl="1" algn="just" eaLnBrk="1" hangingPunct="1">
              <a:buFont typeface="Times New Roman" panose="02020603050405020304" pitchFamily="18" charset="0"/>
              <a:buChar char="-"/>
            </a:pPr>
            <a:r>
              <a:rPr lang="ro-RO" altLang="ro-RO" sz="1200">
                <a:solidFill>
                  <a:srgbClr val="19194D"/>
                </a:solidFill>
                <a:latin typeface="Arial" panose="020B0604020202020204" pitchFamily="34" charset="0"/>
                <a:cs typeface="Arial" panose="020B0604020202020204" pitchFamily="34" charset="0"/>
              </a:rPr>
              <a:t>membrii biroului electoral al secției de votare; </a:t>
            </a:r>
            <a:endParaRPr lang="ro-RO" altLang="ro-RO" sz="1000">
              <a:solidFill>
                <a:srgbClr val="19194D"/>
              </a:solidFill>
              <a:latin typeface="Arial" panose="020B0604020202020204" pitchFamily="34" charset="0"/>
              <a:cs typeface="Arial" panose="020B0604020202020204" pitchFamily="34" charset="0"/>
            </a:endParaRPr>
          </a:p>
          <a:p>
            <a:pPr lvl="1" algn="just" eaLnBrk="1" hangingPunct="1">
              <a:buFont typeface="Times New Roman" panose="02020603050405020304" pitchFamily="18" charset="0"/>
              <a:buChar char="-"/>
            </a:pPr>
            <a:r>
              <a:rPr lang="ro-RO" altLang="ro-RO" sz="1200">
                <a:solidFill>
                  <a:srgbClr val="19194D"/>
                </a:solidFill>
                <a:latin typeface="Arial" panose="020B0604020202020204" pitchFamily="34" charset="0"/>
                <a:cs typeface="Arial" panose="020B0604020202020204" pitchFamily="34" charset="0"/>
              </a:rPr>
              <a:t>operatorii de calculator;</a:t>
            </a:r>
            <a:endParaRPr lang="ro-RO" altLang="ro-RO" sz="1000">
              <a:solidFill>
                <a:srgbClr val="19194D"/>
              </a:solidFill>
              <a:latin typeface="Arial" panose="020B0604020202020204" pitchFamily="34" charset="0"/>
              <a:cs typeface="Arial" panose="020B0604020202020204" pitchFamily="34" charset="0"/>
            </a:endParaRPr>
          </a:p>
          <a:p>
            <a:pPr lvl="1" algn="just" eaLnBrk="1" hangingPunct="1">
              <a:buFont typeface="Times New Roman" panose="02020603050405020304" pitchFamily="18" charset="0"/>
              <a:buChar char="-"/>
            </a:pPr>
            <a:r>
              <a:rPr lang="ro-RO" altLang="ro-RO" sz="1200">
                <a:solidFill>
                  <a:srgbClr val="19194D"/>
                </a:solidFill>
                <a:latin typeface="Arial" panose="020B0604020202020204" pitchFamily="34" charset="0"/>
                <a:cs typeface="Arial" panose="020B0604020202020204" pitchFamily="34" charset="0"/>
              </a:rPr>
              <a:t>personalul de pază;</a:t>
            </a:r>
            <a:endParaRPr lang="ro-RO" altLang="ro-RO" sz="1000">
              <a:solidFill>
                <a:srgbClr val="19194D"/>
              </a:solidFill>
              <a:latin typeface="Arial" panose="020B0604020202020204" pitchFamily="34" charset="0"/>
              <a:cs typeface="Arial" panose="020B0604020202020204" pitchFamily="34" charset="0"/>
            </a:endParaRPr>
          </a:p>
          <a:p>
            <a:pPr lvl="1" algn="just" eaLnBrk="1" hangingPunct="1">
              <a:buFont typeface="Times New Roman" panose="02020603050405020304" pitchFamily="18" charset="0"/>
              <a:buChar char="-"/>
            </a:pPr>
            <a:r>
              <a:rPr lang="ro-RO" altLang="ro-RO" sz="1200">
                <a:solidFill>
                  <a:srgbClr val="19194D"/>
                </a:solidFill>
                <a:latin typeface="Arial" panose="020B0604020202020204" pitchFamily="34" charset="0"/>
                <a:cs typeface="Arial" panose="020B0604020202020204" pitchFamily="34" charset="0"/>
              </a:rPr>
              <a:t>candidații;</a:t>
            </a:r>
            <a:endParaRPr lang="ro-RO" altLang="ro-RO" sz="1000">
              <a:solidFill>
                <a:srgbClr val="19194D"/>
              </a:solidFill>
              <a:latin typeface="Arial" panose="020B0604020202020204" pitchFamily="34" charset="0"/>
              <a:cs typeface="Arial" panose="020B0604020202020204" pitchFamily="34" charset="0"/>
            </a:endParaRPr>
          </a:p>
          <a:p>
            <a:pPr lvl="1" algn="just" eaLnBrk="1" hangingPunct="1">
              <a:buFont typeface="Times New Roman" panose="02020603050405020304" pitchFamily="18" charset="0"/>
              <a:buChar char="-"/>
            </a:pPr>
            <a:r>
              <a:rPr lang="ro-RO" altLang="ro-RO" sz="1200">
                <a:solidFill>
                  <a:srgbClr val="19194D"/>
                </a:solidFill>
                <a:latin typeface="Arial" panose="020B0604020202020204" pitchFamily="34" charset="0"/>
                <a:cs typeface="Arial" panose="020B0604020202020204" pitchFamily="34" charset="0"/>
              </a:rPr>
              <a:t>persoanele acreditate în condițiile legii; </a:t>
            </a:r>
            <a:endParaRPr lang="ro-RO" altLang="ro-RO" sz="1000">
              <a:solidFill>
                <a:srgbClr val="19194D"/>
              </a:solidFill>
              <a:latin typeface="Arial" panose="020B0604020202020204" pitchFamily="34" charset="0"/>
              <a:cs typeface="Arial" panose="020B0604020202020204" pitchFamily="34" charset="0"/>
            </a:endParaRPr>
          </a:p>
          <a:p>
            <a:pPr lvl="1" algn="just" eaLnBrk="1" hangingPunct="1">
              <a:buFont typeface="Times New Roman" panose="02020603050405020304" pitchFamily="18" charset="0"/>
              <a:buChar char="-"/>
            </a:pPr>
            <a:r>
              <a:rPr lang="ro-RO" altLang="ro-RO" sz="1200">
                <a:solidFill>
                  <a:srgbClr val="19194D"/>
                </a:solidFill>
                <a:latin typeface="Arial" panose="020B0604020202020204" pitchFamily="34" charset="0"/>
                <a:cs typeface="Arial" panose="020B0604020202020204" pitchFamily="34" charset="0"/>
              </a:rPr>
              <a:t>reprezentanții Autorității Electorale Permanente; </a:t>
            </a:r>
            <a:endParaRPr lang="ro-RO" altLang="ro-RO" sz="1000">
              <a:solidFill>
                <a:srgbClr val="19194D"/>
              </a:solidFill>
              <a:latin typeface="Arial" panose="020B0604020202020204" pitchFamily="34" charset="0"/>
              <a:cs typeface="Arial" panose="020B0604020202020204" pitchFamily="34" charset="0"/>
            </a:endParaRPr>
          </a:p>
          <a:p>
            <a:pPr lvl="1" algn="just">
              <a:spcAft>
                <a:spcPts val="800"/>
              </a:spcAft>
              <a:buFont typeface="Times New Roman" panose="02020603050405020304" pitchFamily="18" charset="0"/>
              <a:buChar char="-"/>
            </a:pPr>
            <a:r>
              <a:rPr lang="ro-RO" altLang="ro-RO" sz="1200">
                <a:solidFill>
                  <a:srgbClr val="19194D"/>
                </a:solidFill>
                <a:latin typeface="Arial" panose="020B0604020202020204" pitchFamily="34" charset="0"/>
                <a:cs typeface="Arial" panose="020B0604020202020204" pitchFamily="34" charset="0"/>
              </a:rPr>
              <a:t>membrii birourilor electorale de circumscripție, ai oficiilor electorale și ai Biroului Electoral Central. </a:t>
            </a:r>
            <a:endParaRPr lang="ro-RO" altLang="ro-RO" sz="1000">
              <a:solidFill>
                <a:srgbClr val="19194D"/>
              </a:solidFill>
              <a:latin typeface="Arial" panose="020B0604020202020204" pitchFamily="34" charset="0"/>
              <a:cs typeface="Arial" panose="020B0604020202020204" pitchFamily="34" charset="0"/>
            </a:endParaRPr>
          </a:p>
          <a:p>
            <a:pPr algn="just">
              <a:spcAft>
                <a:spcPts val="800"/>
              </a:spcAft>
            </a:pPr>
            <a:r>
              <a:rPr lang="ro-RO" altLang="ro-RO" sz="1200">
                <a:solidFill>
                  <a:srgbClr val="19194D"/>
                </a:solidFill>
                <a:latin typeface="Arial" panose="020B0604020202020204" pitchFamily="34" charset="0"/>
                <a:cs typeface="Arial" panose="020B0604020202020204" pitchFamily="34" charset="0"/>
              </a:rPr>
              <a:t>Prin persoane acreditate se înțelege următoarele:  </a:t>
            </a:r>
          </a:p>
          <a:p>
            <a:pPr algn="just">
              <a:spcAft>
                <a:spcPts val="800"/>
              </a:spcAft>
              <a:buFontTx/>
              <a:buAutoNum type="alphaLcParenR"/>
            </a:pPr>
            <a:r>
              <a:rPr lang="ro-RO" altLang="ro-RO" sz="1200">
                <a:solidFill>
                  <a:srgbClr val="19194D"/>
                </a:solidFill>
                <a:latin typeface="Arial" panose="020B0604020202020204" pitchFamily="34" charset="0"/>
                <a:cs typeface="Arial" panose="020B0604020202020204" pitchFamily="34" charset="0"/>
              </a:rPr>
              <a:t> observatori interni, desemnați de către asociații sau fundații, care desfășoară activități de apărare a democrației și a drepturilor omului, acreditate de către Autoritatea Electorală Permanentă – pe baza </a:t>
            </a:r>
            <a:r>
              <a:rPr lang="ro-RO" altLang="ro-RO" sz="1200" b="1">
                <a:solidFill>
                  <a:srgbClr val="19194D"/>
                </a:solidFill>
                <a:latin typeface="Arial" panose="020B0604020202020204" pitchFamily="34" charset="0"/>
                <a:cs typeface="Arial" panose="020B0604020202020204" pitchFamily="34" charset="0"/>
              </a:rPr>
              <a:t>documentului de acreditare și a actului de identitate sau a ecusonului emis de asociația și fundația acreditată de Autoritatea Electorală Permanentă  și actul de identitate</a:t>
            </a:r>
            <a:r>
              <a:rPr lang="ro-RO" altLang="ro-RO" sz="1200">
                <a:solidFill>
                  <a:srgbClr val="19194D"/>
                </a:solidFill>
                <a:latin typeface="Arial" panose="020B0604020202020204" pitchFamily="34" charset="0"/>
                <a:cs typeface="Arial" panose="020B0604020202020204" pitchFamily="34" charset="0"/>
              </a:rPr>
              <a:t>;</a:t>
            </a:r>
          </a:p>
          <a:p>
            <a:pPr algn="just">
              <a:spcAft>
                <a:spcPts val="800"/>
              </a:spcAft>
              <a:buFontTx/>
              <a:buAutoNum type="alphaLcParenR"/>
            </a:pPr>
            <a:r>
              <a:rPr lang="ro-RO" altLang="ro-RO" sz="1200">
                <a:solidFill>
                  <a:srgbClr val="19194D"/>
                </a:solidFill>
                <a:latin typeface="Arial" panose="020B0604020202020204" pitchFamily="34" charset="0"/>
                <a:cs typeface="Arial" panose="020B0604020202020204" pitchFamily="34" charset="0"/>
              </a:rPr>
              <a:t> reprezentanți ai instituțiilor mass-media românești, </a:t>
            </a:r>
            <a:r>
              <a:rPr lang="ro-RO" altLang="ro-RO" sz="1200" b="1">
                <a:solidFill>
                  <a:srgbClr val="19194D"/>
                </a:solidFill>
                <a:latin typeface="Arial" panose="020B0604020202020204" pitchFamily="34" charset="0"/>
                <a:cs typeface="Arial" panose="020B0604020202020204" pitchFamily="34" charset="0"/>
              </a:rPr>
              <a:t>pe baza legitimației de jurnalist și a actului de identitate</a:t>
            </a:r>
            <a:r>
              <a:rPr lang="ro-RO" altLang="ro-RO" sz="1200">
                <a:solidFill>
                  <a:srgbClr val="19194D"/>
                </a:solidFill>
                <a:latin typeface="Arial" panose="020B0604020202020204" pitchFamily="34" charset="0"/>
                <a:cs typeface="Arial" panose="020B0604020202020204" pitchFamily="34" charset="0"/>
              </a:rPr>
              <a:t>;</a:t>
            </a:r>
          </a:p>
          <a:p>
            <a:pPr algn="just">
              <a:spcAft>
                <a:spcPts val="800"/>
              </a:spcAft>
              <a:buFontTx/>
              <a:buAutoNum type="alphaLcParenR"/>
            </a:pPr>
            <a:r>
              <a:rPr lang="ro-RO" altLang="ro-RO" sz="1200">
                <a:solidFill>
                  <a:srgbClr val="19194D"/>
                </a:solidFill>
                <a:latin typeface="Arial" panose="020B0604020202020204" pitchFamily="34" charset="0"/>
                <a:cs typeface="Arial" panose="020B0604020202020204" pitchFamily="34" charset="0"/>
              </a:rPr>
              <a:t> observatori internaționali, desemnați de către organizații străine sau internaționale pentru observarea alegerilor ori invitați de către autoritățile române, acreditați de către Autoritatea Electorală Permanentă – pe baza documentului de acreditare, care este valabil și în copie, însoțit de actul de identitate;  </a:t>
            </a:r>
          </a:p>
          <a:p>
            <a:pPr algn="just">
              <a:spcAft>
                <a:spcPts val="800"/>
              </a:spcAft>
              <a:buFontTx/>
              <a:buAutoNum type="alphaLcParenR"/>
            </a:pPr>
            <a:r>
              <a:rPr lang="ro-RO" altLang="ro-RO" sz="1200">
                <a:solidFill>
                  <a:srgbClr val="19194D"/>
                </a:solidFill>
                <a:latin typeface="Arial" panose="020B0604020202020204" pitchFamily="34" charset="0"/>
                <a:cs typeface="Arial" panose="020B0604020202020204" pitchFamily="34" charset="0"/>
              </a:rPr>
              <a:t> reprezentanți ai instituțiilor mass-media străine, acreditați de către Autoritatea Electorală Permanentă – pe baza documentului de acreditare, care este valabil și în copie, însoțit de actul de identitate;  </a:t>
            </a:r>
          </a:p>
          <a:p>
            <a:pPr algn="just">
              <a:spcAft>
                <a:spcPts val="800"/>
              </a:spcAft>
              <a:buFontTx/>
              <a:buAutoNum type="alphaLcParenR"/>
            </a:pPr>
            <a:r>
              <a:rPr lang="ro-RO" altLang="ro-RO" sz="1200">
                <a:solidFill>
                  <a:srgbClr val="19194D"/>
                </a:solidFill>
                <a:latin typeface="Arial" panose="020B0604020202020204" pitchFamily="34" charset="0"/>
                <a:cs typeface="Arial" panose="020B0604020202020204" pitchFamily="34" charset="0"/>
              </a:rPr>
              <a:t> delegați ai partidelor politice, alianțelor politice, alianțelor electorale și ai organizațiilor cetățenilor aparținând minorităților naționale, acreditați de către birourile electorale de circumscripție, conform legii.</a:t>
            </a:r>
          </a:p>
        </p:txBody>
      </p:sp>
      <p:pic>
        <p:nvPicPr>
          <p:cNvPr id="150532" name="Picture 2">
            <a:extLst>
              <a:ext uri="{FF2B5EF4-FFF2-40B4-BE49-F238E27FC236}">
                <a16:creationId xmlns:a16="http://schemas.microsoft.com/office/drawing/2014/main" id="{3A9D7316-B5D2-C9D3-0460-74A6FAC7AB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Box 2">
            <a:extLst>
              <a:ext uri="{FF2B5EF4-FFF2-40B4-BE49-F238E27FC236}">
                <a16:creationId xmlns:a16="http://schemas.microsoft.com/office/drawing/2014/main" id="{8D0C55F3-96EC-763D-6BC3-5ED844F08FBE}"/>
              </a:ext>
            </a:extLst>
          </p:cNvPr>
          <p:cNvSpPr txBox="1">
            <a:spLocks noChangeArrowheads="1"/>
          </p:cNvSpPr>
          <p:nvPr/>
        </p:nvSpPr>
        <p:spPr bwMode="auto">
          <a:xfrm>
            <a:off x="2300289" y="620713"/>
            <a:ext cx="75914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20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spcBef>
                <a:spcPct val="0"/>
              </a:spcBef>
              <a:buClr>
                <a:srgbClr val="FF8119"/>
              </a:buClr>
              <a:buSzPct val="70000"/>
              <a:buFontTx/>
              <a:buNone/>
            </a:pPr>
            <a:r>
              <a:rPr lang="ro-RO" altLang="en-US" sz="2000" b="1">
                <a:solidFill>
                  <a:srgbClr val="203864"/>
                </a:solidFill>
                <a:latin typeface="Arial" panose="020B0604020202020204" pitchFamily="34" charset="0"/>
                <a:cs typeface="Arial" panose="020B0604020202020204" pitchFamily="34" charset="0"/>
              </a:rPr>
              <a:t>1. Numărarea buletinelor de vot</a:t>
            </a:r>
          </a:p>
          <a:p>
            <a:pPr algn="ctr" eaLnBrk="1" hangingPunct="1">
              <a:lnSpc>
                <a:spcPct val="80000"/>
              </a:lnSpc>
              <a:spcBef>
                <a:spcPct val="0"/>
              </a:spcBef>
              <a:buClr>
                <a:srgbClr val="FF8119"/>
              </a:buClr>
              <a:buSzPct val="70000"/>
              <a:buFontTx/>
              <a:buNone/>
            </a:pPr>
            <a:r>
              <a:rPr lang="nn-NO" altLang="ro-RO" sz="1200" i="1">
                <a:solidFill>
                  <a:srgbClr val="203864"/>
                </a:solidFill>
                <a:latin typeface="Arial" panose="020B0604020202020204" pitchFamily="34" charset="0"/>
                <a:cs typeface="Arial" panose="020B0604020202020204" pitchFamily="34" charset="0"/>
              </a:rPr>
              <a:t>[art. 93 alin. (1) din Legea nr. 115/2015, </a:t>
            </a:r>
            <a:r>
              <a:rPr lang="ro-RO" altLang="ro-RO" sz="1200" i="1">
                <a:solidFill>
                  <a:srgbClr val="203864"/>
                </a:solidFill>
                <a:latin typeface="Arial" panose="020B0604020202020204" pitchFamily="34" charset="0"/>
                <a:cs typeface="Arial" panose="020B0604020202020204" pitchFamily="34" charset="0"/>
              </a:rPr>
              <a:t>cu modificările și completările ulterioare, art. 49 alin. (1) din Legea nr. 33/2007, republicată, cu modificările ulterioare</a:t>
            </a:r>
            <a:r>
              <a:rPr lang="nn-NO" altLang="ro-RO" sz="1200" i="1">
                <a:solidFill>
                  <a:srgbClr val="203864"/>
                </a:solidFill>
                <a:latin typeface="Arial" panose="020B0604020202020204" pitchFamily="34" charset="0"/>
                <a:cs typeface="Arial" panose="020B0604020202020204" pitchFamily="34" charset="0"/>
              </a:rPr>
              <a:t>]</a:t>
            </a:r>
          </a:p>
          <a:p>
            <a:pPr algn="ctr" eaLnBrk="1" hangingPunct="1">
              <a:lnSpc>
                <a:spcPct val="80000"/>
              </a:lnSpc>
              <a:spcBef>
                <a:spcPct val="0"/>
              </a:spcBef>
              <a:buClr>
                <a:srgbClr val="FF8119"/>
              </a:buClr>
              <a:buSzPct val="70000"/>
              <a:buFontTx/>
              <a:buNone/>
            </a:pPr>
            <a:endParaRPr lang="ro-RO" altLang="ro-RO" sz="1200" i="1">
              <a:solidFill>
                <a:srgbClr val="203864"/>
              </a:solidFill>
              <a:latin typeface="Arial" panose="020B0604020202020204" pitchFamily="34" charset="0"/>
              <a:cs typeface="Arial" panose="020B0604020202020204" pitchFamily="34" charset="0"/>
            </a:endParaRPr>
          </a:p>
        </p:txBody>
      </p:sp>
      <p:sp>
        <p:nvSpPr>
          <p:cNvPr id="226307" name="Rectangle 1">
            <a:extLst>
              <a:ext uri="{FF2B5EF4-FFF2-40B4-BE49-F238E27FC236}">
                <a16:creationId xmlns:a16="http://schemas.microsoft.com/office/drawing/2014/main" id="{A0C47AFD-75D3-8601-70B9-02C666A61651}"/>
              </a:ext>
            </a:extLst>
          </p:cNvPr>
          <p:cNvSpPr>
            <a:spLocks noChangeArrowheads="1"/>
          </p:cNvSpPr>
          <p:nvPr/>
        </p:nvSpPr>
        <p:spPr bwMode="auto">
          <a:xfrm>
            <a:off x="1614489" y="1504950"/>
            <a:ext cx="47529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o-RO" altLang="ro-RO" sz="1600" b="1" u="sng">
                <a:solidFill>
                  <a:srgbClr val="19194D"/>
                </a:solidFill>
                <a:latin typeface="Arial" panose="020B0604020202020204" pitchFamily="34" charset="0"/>
                <a:cs typeface="Arial" panose="020B0604020202020204" pitchFamily="34" charset="0"/>
              </a:rPr>
              <a:t>Președintele biroului electoral al secției de votare:</a:t>
            </a:r>
          </a:p>
        </p:txBody>
      </p:sp>
      <p:sp>
        <p:nvSpPr>
          <p:cNvPr id="226308" name="TextBox 10">
            <a:extLst>
              <a:ext uri="{FF2B5EF4-FFF2-40B4-BE49-F238E27FC236}">
                <a16:creationId xmlns:a16="http://schemas.microsoft.com/office/drawing/2014/main" id="{8D457CD4-B64D-E659-AE48-B62D76A8014C}"/>
              </a:ext>
            </a:extLst>
          </p:cNvPr>
          <p:cNvSpPr txBox="1">
            <a:spLocks noChangeArrowheads="1"/>
          </p:cNvSpPr>
          <p:nvPr/>
        </p:nvSpPr>
        <p:spPr bwMode="auto">
          <a:xfrm>
            <a:off x="1614489" y="2852739"/>
            <a:ext cx="8963025"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Aft>
                <a:spcPts val="800"/>
              </a:spcAft>
              <a:buSzPts val="1400"/>
            </a:pPr>
            <a:r>
              <a:rPr lang="ro-RO" altLang="ro-RO" sz="1200" b="1">
                <a:latin typeface="Arial" panose="020B0604020202020204" pitchFamily="34" charset="0"/>
                <a:cs typeface="Arial" panose="020B0604020202020204" pitchFamily="34" charset="0"/>
              </a:rPr>
              <a:t>7. </a:t>
            </a:r>
            <a:r>
              <a:rPr lang="ro-RO" altLang="ro-RO" sz="1500">
                <a:solidFill>
                  <a:srgbClr val="19194D"/>
                </a:solidFill>
                <a:latin typeface="Arial" panose="020B0604020202020204" pitchFamily="34" charset="0"/>
                <a:cs typeface="Arial" panose="020B0604020202020204" pitchFamily="34" charset="0"/>
              </a:rPr>
              <a:t>anulează buletinele de vot neîntrebuințate pentru fiecare tip de alegeri, prin înscrierea pe diagonala primei pagini a mențiunii ”ANULAT” și aplicarea ștampilei de control a secției de votare; </a:t>
            </a:r>
          </a:p>
          <a:p>
            <a:pPr lvl="1" algn="just">
              <a:spcAft>
                <a:spcPts val="800"/>
              </a:spcAft>
              <a:buSzPts val="1400"/>
              <a:buFont typeface="Arial" panose="020B0604020202020204" pitchFamily="34" charset="0"/>
              <a:buChar char="•"/>
            </a:pPr>
            <a:r>
              <a:rPr lang="ro-RO" altLang="ro-RO" sz="1500">
                <a:solidFill>
                  <a:srgbClr val="19194D"/>
                </a:solidFill>
                <a:latin typeface="Arial" panose="020B0604020202020204" pitchFamily="34" charset="0"/>
                <a:cs typeface="Arial" panose="020B0604020202020204" pitchFamily="34" charset="0"/>
              </a:rPr>
              <a:t>în cazul în care există pachete intacte cu buletine de vot, mențiunea ”ANULAT” se înscrie o singură dată pe pachetul respectiv și se aplică o singură dată ștampila de control a secției de votare</a:t>
            </a:r>
            <a:r>
              <a:rPr lang="ro-RO" altLang="ro-RO" sz="1500" b="1">
                <a:solidFill>
                  <a:srgbClr val="19194D"/>
                </a:solidFill>
                <a:latin typeface="Arial" panose="020B0604020202020204" pitchFamily="34" charset="0"/>
                <a:cs typeface="Arial" panose="020B0604020202020204" pitchFamily="34" charset="0"/>
              </a:rPr>
              <a:t>.</a:t>
            </a:r>
          </a:p>
          <a:p>
            <a:pPr lvl="1" algn="just">
              <a:spcAft>
                <a:spcPts val="800"/>
              </a:spcAft>
              <a:buFont typeface="Arial" panose="020B0604020202020204" pitchFamily="34" charset="0"/>
              <a:buChar char="•"/>
            </a:pPr>
            <a:r>
              <a:rPr lang="ro-RO" altLang="ro-RO" sz="1500">
                <a:solidFill>
                  <a:srgbClr val="19194D"/>
                </a:solidFill>
                <a:latin typeface="Arial" panose="020B0604020202020204" pitchFamily="34" charset="0"/>
                <a:cs typeface="Arial" panose="020B0604020202020204" pitchFamily="34" charset="0"/>
              </a:rPr>
              <a:t>Numărul acestor buletine se înscrie la pct. corespunzător pentru fiecare tip de alegeri al procesului-verbal privind consemnarea rezultatelor votării ( pct. d) din procesul – verbal în cazul alegerilor membrilor din România în Parlamentul European, respectiv pct. f din procesul – verbal în cazul alegerilor pentru autoritățile administrației publice locale)</a:t>
            </a:r>
          </a:p>
          <a:p>
            <a:pPr algn="just">
              <a:spcAft>
                <a:spcPts val="800"/>
              </a:spcAft>
              <a:buSzPts val="1400"/>
            </a:pPr>
            <a:endParaRPr lang="ro-RO" altLang="ro-RO" sz="1400">
              <a:solidFill>
                <a:srgbClr val="19194D"/>
              </a:solidFill>
              <a:latin typeface="Arial" panose="020B0604020202020204" pitchFamily="34" charset="0"/>
              <a:cs typeface="Arial" panose="020B0604020202020204" pitchFamily="34" charset="0"/>
            </a:endParaRPr>
          </a:p>
        </p:txBody>
      </p:sp>
      <p:pic>
        <p:nvPicPr>
          <p:cNvPr id="226309" name="Picture 2">
            <a:extLst>
              <a:ext uri="{FF2B5EF4-FFF2-40B4-BE49-F238E27FC236}">
                <a16:creationId xmlns:a16="http://schemas.microsoft.com/office/drawing/2014/main" id="{3B7D3DD9-A578-2AEB-0859-2C72D24D5C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Box 2">
            <a:extLst>
              <a:ext uri="{FF2B5EF4-FFF2-40B4-BE49-F238E27FC236}">
                <a16:creationId xmlns:a16="http://schemas.microsoft.com/office/drawing/2014/main" id="{52689B68-EA87-A862-36C4-B380E5ED0BAB}"/>
              </a:ext>
            </a:extLst>
          </p:cNvPr>
          <p:cNvSpPr txBox="1">
            <a:spLocks noChangeArrowheads="1"/>
          </p:cNvSpPr>
          <p:nvPr/>
        </p:nvSpPr>
        <p:spPr bwMode="auto">
          <a:xfrm>
            <a:off x="2300289" y="620713"/>
            <a:ext cx="75914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20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spcBef>
                <a:spcPct val="0"/>
              </a:spcBef>
              <a:buClr>
                <a:srgbClr val="FF8119"/>
              </a:buClr>
              <a:buSzPct val="70000"/>
              <a:buFontTx/>
              <a:buNone/>
            </a:pPr>
            <a:r>
              <a:rPr lang="ro-RO" altLang="en-US" sz="2000" b="1">
                <a:solidFill>
                  <a:srgbClr val="203864"/>
                </a:solidFill>
                <a:latin typeface="Arial" panose="020B0604020202020204" pitchFamily="34" charset="0"/>
                <a:cs typeface="Arial" panose="020B0604020202020204" pitchFamily="34" charset="0"/>
              </a:rPr>
              <a:t>1. Numărarea buletinelor de vot</a:t>
            </a:r>
          </a:p>
          <a:p>
            <a:pPr algn="ctr" eaLnBrk="1" hangingPunct="1">
              <a:lnSpc>
                <a:spcPct val="80000"/>
              </a:lnSpc>
              <a:spcBef>
                <a:spcPct val="0"/>
              </a:spcBef>
              <a:buClr>
                <a:srgbClr val="FF8119"/>
              </a:buClr>
              <a:buSzPct val="70000"/>
              <a:buFontTx/>
              <a:buNone/>
            </a:pPr>
            <a:r>
              <a:rPr lang="nn-NO" altLang="ro-RO" sz="1200" i="1">
                <a:solidFill>
                  <a:srgbClr val="203864"/>
                </a:solidFill>
                <a:latin typeface="Arial" panose="020B0604020202020204" pitchFamily="34" charset="0"/>
                <a:cs typeface="Arial" panose="020B0604020202020204" pitchFamily="34" charset="0"/>
              </a:rPr>
              <a:t>[art. 93 alin. (1) din Legea nr. 115/2015, </a:t>
            </a:r>
            <a:r>
              <a:rPr lang="ro-RO" altLang="ro-RO" sz="1200" i="1">
                <a:solidFill>
                  <a:srgbClr val="203864"/>
                </a:solidFill>
                <a:latin typeface="Arial" panose="020B0604020202020204" pitchFamily="34" charset="0"/>
                <a:cs typeface="Arial" panose="020B0604020202020204" pitchFamily="34" charset="0"/>
              </a:rPr>
              <a:t>cu modificările și completările ulterioare, art. 49 alin. (1) din Legea nr. 33/2007, republicată, cu modificările ulterioare</a:t>
            </a:r>
            <a:r>
              <a:rPr lang="nn-NO" altLang="ro-RO" sz="1200" i="1">
                <a:solidFill>
                  <a:srgbClr val="203864"/>
                </a:solidFill>
                <a:latin typeface="Arial" panose="020B0604020202020204" pitchFamily="34" charset="0"/>
                <a:cs typeface="Arial" panose="020B0604020202020204" pitchFamily="34" charset="0"/>
              </a:rPr>
              <a:t>]</a:t>
            </a:r>
          </a:p>
          <a:p>
            <a:pPr algn="ctr" eaLnBrk="1" hangingPunct="1">
              <a:lnSpc>
                <a:spcPct val="80000"/>
              </a:lnSpc>
              <a:spcBef>
                <a:spcPct val="0"/>
              </a:spcBef>
              <a:buClr>
                <a:srgbClr val="FF8119"/>
              </a:buClr>
              <a:buSzPct val="70000"/>
              <a:buFontTx/>
              <a:buNone/>
            </a:pPr>
            <a:endParaRPr lang="ro-RO" altLang="ro-RO" sz="1200" i="1">
              <a:solidFill>
                <a:srgbClr val="203864"/>
              </a:solidFill>
              <a:latin typeface="Arial" panose="020B0604020202020204" pitchFamily="34" charset="0"/>
              <a:cs typeface="Arial" panose="020B0604020202020204" pitchFamily="34" charset="0"/>
            </a:endParaRPr>
          </a:p>
        </p:txBody>
      </p:sp>
      <p:sp>
        <p:nvSpPr>
          <p:cNvPr id="228355" name="Rectangle 1">
            <a:extLst>
              <a:ext uri="{FF2B5EF4-FFF2-40B4-BE49-F238E27FC236}">
                <a16:creationId xmlns:a16="http://schemas.microsoft.com/office/drawing/2014/main" id="{D185FA6A-00A4-9D8F-1BD2-D179E6ABC5C0}"/>
              </a:ext>
            </a:extLst>
          </p:cNvPr>
          <p:cNvSpPr>
            <a:spLocks noChangeArrowheads="1"/>
          </p:cNvSpPr>
          <p:nvPr/>
        </p:nvSpPr>
        <p:spPr bwMode="auto">
          <a:xfrm>
            <a:off x="1614489" y="1628775"/>
            <a:ext cx="5705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o-RO" altLang="ro-RO" sz="1600" b="1" u="sng">
                <a:solidFill>
                  <a:srgbClr val="19194D"/>
                </a:solidFill>
                <a:latin typeface="Arial" panose="020B0604020202020204" pitchFamily="34" charset="0"/>
                <a:cs typeface="Arial" panose="020B0604020202020204" pitchFamily="34" charset="0"/>
              </a:rPr>
              <a:t>Președintele biroului electoral al secției de votare:</a:t>
            </a:r>
          </a:p>
        </p:txBody>
      </p:sp>
      <p:sp>
        <p:nvSpPr>
          <p:cNvPr id="228356" name="TextBox 10">
            <a:extLst>
              <a:ext uri="{FF2B5EF4-FFF2-40B4-BE49-F238E27FC236}">
                <a16:creationId xmlns:a16="http://schemas.microsoft.com/office/drawing/2014/main" id="{356C8CB8-DBA6-9554-985B-AF010C96EE7B}"/>
              </a:ext>
            </a:extLst>
          </p:cNvPr>
          <p:cNvSpPr txBox="1">
            <a:spLocks noChangeArrowheads="1"/>
          </p:cNvSpPr>
          <p:nvPr/>
        </p:nvSpPr>
        <p:spPr bwMode="auto">
          <a:xfrm>
            <a:off x="1614489" y="2092326"/>
            <a:ext cx="8963025"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algn="just">
              <a:spcAft>
                <a:spcPts val="800"/>
              </a:spcAft>
            </a:pPr>
            <a:r>
              <a:rPr lang="ro-RO" altLang="ro-RO" sz="1500">
                <a:solidFill>
                  <a:srgbClr val="19194D"/>
                </a:solidFill>
                <a:latin typeface="Arial" panose="020B0604020202020204" pitchFamily="34" charset="0"/>
                <a:cs typeface="Arial" panose="020B0604020202020204" pitchFamily="34" charset="0"/>
              </a:rPr>
              <a:t>8. </a:t>
            </a:r>
            <a:r>
              <a:rPr lang="ro-RO" altLang="ro-RO" sz="1500" b="1" u="sng">
                <a:solidFill>
                  <a:srgbClr val="19194D"/>
                </a:solidFill>
                <a:latin typeface="Arial" panose="020B0604020202020204" pitchFamily="34" charset="0"/>
                <a:cs typeface="Arial" panose="020B0604020202020204" pitchFamily="34" charset="0"/>
              </a:rPr>
              <a:t>pentru alegerea membrilor din România în Parlamentul European</a:t>
            </a:r>
            <a:r>
              <a:rPr lang="ro-RO" altLang="ro-RO" sz="1500">
                <a:solidFill>
                  <a:srgbClr val="19194D"/>
                </a:solidFill>
                <a:latin typeface="Arial" panose="020B0604020202020204" pitchFamily="34" charset="0"/>
                <a:cs typeface="Arial" panose="020B0604020202020204" pitchFamily="34" charset="0"/>
              </a:rPr>
              <a:t>, stabilește </a:t>
            </a:r>
            <a:r>
              <a:rPr lang="ro-RO" altLang="ro-RO" sz="1500" b="1">
                <a:solidFill>
                  <a:srgbClr val="19194D"/>
                </a:solidFill>
                <a:latin typeface="Arial" panose="020B0604020202020204" pitchFamily="34" charset="0"/>
                <a:cs typeface="Arial" panose="020B0604020202020204" pitchFamily="34" charset="0"/>
              </a:rPr>
              <a:t>numărul alegătorilor </a:t>
            </a:r>
            <a:r>
              <a:rPr lang="ro-RO" altLang="ro-RO" sz="1500">
                <a:solidFill>
                  <a:srgbClr val="19194D"/>
                </a:solidFill>
                <a:latin typeface="Arial" panose="020B0604020202020204" pitchFamily="34" charset="0"/>
                <a:cs typeface="Arial" panose="020B0604020202020204" pitchFamily="34" charset="0"/>
              </a:rPr>
              <a:t>înscriși în </a:t>
            </a:r>
            <a:r>
              <a:rPr lang="ro-RO" altLang="ro-RO" sz="1500" b="1">
                <a:solidFill>
                  <a:srgbClr val="19194D"/>
                </a:solidFill>
                <a:latin typeface="Arial" panose="020B0604020202020204" pitchFamily="34" charset="0"/>
                <a:cs typeface="Arial" panose="020B0604020202020204" pitchFamily="34" charset="0"/>
              </a:rPr>
              <a:t>lista electorală permanentă </a:t>
            </a:r>
            <a:r>
              <a:rPr lang="ro-RO" altLang="ro-RO" sz="1500">
                <a:solidFill>
                  <a:srgbClr val="19194D"/>
                </a:solidFill>
                <a:latin typeface="Arial" panose="020B0604020202020204" pitchFamily="34" charset="0"/>
                <a:cs typeface="Arial" panose="020B0604020202020204" pitchFamily="34" charset="0"/>
              </a:rPr>
              <a:t>aferentă acestui tip de scrutin, respectiv în copia </a:t>
            </a:r>
            <a:r>
              <a:rPr lang="ro-RO" altLang="ro-RO" sz="1500" b="1">
                <a:solidFill>
                  <a:srgbClr val="19194D"/>
                </a:solidFill>
                <a:latin typeface="Arial" panose="020B0604020202020204" pitchFamily="34" charset="0"/>
                <a:cs typeface="Arial" panose="020B0604020202020204" pitchFamily="34" charset="0"/>
              </a:rPr>
              <a:t>listei electorale speciale</a:t>
            </a:r>
            <a:r>
              <a:rPr lang="ro-RO" altLang="ro-RO" sz="1500">
                <a:solidFill>
                  <a:srgbClr val="19194D"/>
                </a:solidFill>
                <a:latin typeface="Arial" panose="020B0604020202020204" pitchFamily="34" charset="0"/>
                <a:cs typeface="Arial" panose="020B0604020202020204" pitchFamily="34" charset="0"/>
              </a:rPr>
              <a:t> primite din partea primarului unității administrativ-teritoriale în a cărei rază își are sediul secția de votare, fără a scădea pozițiile radiate din liste; </a:t>
            </a:r>
          </a:p>
          <a:p>
            <a:pPr lvl="1" algn="just">
              <a:spcAft>
                <a:spcPts val="800"/>
              </a:spcAft>
            </a:pPr>
            <a:endParaRPr lang="ro-RO" altLang="ro-RO" sz="1500">
              <a:solidFill>
                <a:srgbClr val="19194D"/>
              </a:solidFill>
              <a:latin typeface="Arial" panose="020B0604020202020204" pitchFamily="34" charset="0"/>
              <a:cs typeface="Arial" panose="020B0604020202020204" pitchFamily="34" charset="0"/>
            </a:endParaRPr>
          </a:p>
          <a:p>
            <a:pPr lvl="1" algn="just">
              <a:spcAft>
                <a:spcPts val="800"/>
              </a:spcAft>
            </a:pPr>
            <a:endParaRPr lang="ro-RO" altLang="ro-RO" sz="1500">
              <a:solidFill>
                <a:srgbClr val="19194D"/>
              </a:solidFill>
              <a:latin typeface="Arial" panose="020B0604020202020204" pitchFamily="34" charset="0"/>
              <a:cs typeface="Arial" panose="020B0604020202020204" pitchFamily="34" charset="0"/>
            </a:endParaRPr>
          </a:p>
          <a:p>
            <a:pPr lvl="1" algn="just">
              <a:spcAft>
                <a:spcPts val="800"/>
              </a:spcAft>
            </a:pPr>
            <a:r>
              <a:rPr lang="ro-RO" altLang="ro-RO" sz="1500" b="1">
                <a:solidFill>
                  <a:srgbClr val="FF0000"/>
                </a:solidFill>
                <a:latin typeface="Arial" panose="020B0604020202020204" pitchFamily="34" charset="0"/>
                <a:cs typeface="Arial" panose="020B0604020202020204" pitchFamily="34" charset="0"/>
              </a:rPr>
              <a:t>Atenție!</a:t>
            </a:r>
          </a:p>
          <a:p>
            <a:pPr lvl="1" algn="just">
              <a:spcAft>
                <a:spcPts val="800"/>
              </a:spcAft>
            </a:pPr>
            <a:r>
              <a:rPr lang="ro-RO" altLang="ro-RO" sz="1500" b="1">
                <a:solidFill>
                  <a:srgbClr val="19194D"/>
                </a:solidFill>
                <a:latin typeface="Arial" panose="020B0604020202020204" pitchFamily="34" charset="0"/>
                <a:cs typeface="Arial" panose="020B0604020202020204" pitchFamily="34" charset="0"/>
              </a:rPr>
              <a:t>este interzis</a:t>
            </a:r>
            <a:r>
              <a:rPr lang="ro-RO" altLang="ro-RO" sz="1500">
                <a:solidFill>
                  <a:srgbClr val="19194D"/>
                </a:solidFill>
                <a:latin typeface="Arial" panose="020B0604020202020204" pitchFamily="34" charset="0"/>
                <a:cs typeface="Arial" panose="020B0604020202020204" pitchFamily="34" charset="0"/>
              </a:rPr>
              <a:t>, sub sancțiunile prevăzute de lege, ca pe aceste liste </a:t>
            </a:r>
            <a:r>
              <a:rPr lang="ro-RO" altLang="ro-RO" sz="1500" b="1">
                <a:solidFill>
                  <a:srgbClr val="19194D"/>
                </a:solidFill>
                <a:latin typeface="Arial" panose="020B0604020202020204" pitchFamily="34" charset="0"/>
                <a:cs typeface="Arial" panose="020B0604020202020204" pitchFamily="34" charset="0"/>
              </a:rPr>
              <a:t>să existe ștersături, modificări sau completări, cu excepțiile prevăzute la art. 12 alin. (14) și (15) și art. 47 alin. (2) din Legea nr. 33/2007, republicată, cu modificările ulterioare</a:t>
            </a:r>
            <a:r>
              <a:rPr lang="ro-RO" altLang="ro-RO" sz="1500">
                <a:solidFill>
                  <a:srgbClr val="19194D"/>
                </a:solidFill>
                <a:latin typeface="Arial" panose="020B0604020202020204" pitchFamily="34" charset="0"/>
                <a:cs typeface="Arial" panose="020B0604020202020204" pitchFamily="34" charset="0"/>
              </a:rPr>
              <a:t>. </a:t>
            </a:r>
          </a:p>
          <a:p>
            <a:pPr lvl="1" algn="just">
              <a:spcAft>
                <a:spcPts val="800"/>
              </a:spcAft>
            </a:pPr>
            <a:r>
              <a:rPr lang="ro-RO" altLang="ro-RO" sz="1500">
                <a:solidFill>
                  <a:srgbClr val="19194D"/>
                </a:solidFill>
                <a:latin typeface="Arial" panose="020B0604020202020204" pitchFamily="34" charset="0"/>
                <a:cs typeface="Arial" panose="020B0604020202020204" pitchFamily="34" charset="0"/>
              </a:rPr>
              <a:t>Rezultatul numărării se va înscrie la pct. a1, respectiv pct. a2, din procesul-verbal pentru alegerea membrilor din România în Parlamentul European. </a:t>
            </a:r>
          </a:p>
          <a:p>
            <a:pPr lvl="1" algn="just">
              <a:spcAft>
                <a:spcPts val="800"/>
              </a:spcAft>
            </a:pPr>
            <a:r>
              <a:rPr lang="ro-RO" altLang="ro-RO" sz="1500">
                <a:solidFill>
                  <a:srgbClr val="19194D"/>
                </a:solidFill>
                <a:latin typeface="Arial" panose="020B0604020202020204" pitchFamily="34" charset="0"/>
                <a:cs typeface="Arial" panose="020B0604020202020204" pitchFamily="34" charset="0"/>
              </a:rPr>
              <a:t>Numărul total al alegătorilor înscriși în lista electorală permanentă, respectiv în copia listei electorale speciale se va calcula prin adunarea pct. a1 cu pct. a2 și se va completa la pct. a din procesul-verbal pentru alegerea membrilor din România în Parlamentul European.</a:t>
            </a:r>
            <a:endParaRPr lang="ro-RO" altLang="ro-RO" sz="1400">
              <a:solidFill>
                <a:srgbClr val="19194D"/>
              </a:solidFill>
              <a:latin typeface="Arial" panose="020B0604020202020204" pitchFamily="34" charset="0"/>
              <a:cs typeface="Arial" panose="020B0604020202020204" pitchFamily="34" charset="0"/>
            </a:endParaRPr>
          </a:p>
        </p:txBody>
      </p:sp>
      <p:pic>
        <p:nvPicPr>
          <p:cNvPr id="228357" name="Picture 2">
            <a:extLst>
              <a:ext uri="{FF2B5EF4-FFF2-40B4-BE49-F238E27FC236}">
                <a16:creationId xmlns:a16="http://schemas.microsoft.com/office/drawing/2014/main" id="{2E2A5B29-659C-9E89-ED90-C104FFE614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extBox 2">
            <a:extLst>
              <a:ext uri="{FF2B5EF4-FFF2-40B4-BE49-F238E27FC236}">
                <a16:creationId xmlns:a16="http://schemas.microsoft.com/office/drawing/2014/main" id="{D3B1BF2F-28D7-5AA6-32D4-30359CD62FEE}"/>
              </a:ext>
            </a:extLst>
          </p:cNvPr>
          <p:cNvSpPr txBox="1">
            <a:spLocks noChangeArrowheads="1"/>
          </p:cNvSpPr>
          <p:nvPr/>
        </p:nvSpPr>
        <p:spPr bwMode="auto">
          <a:xfrm>
            <a:off x="2300289" y="620713"/>
            <a:ext cx="75914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20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spcBef>
                <a:spcPct val="0"/>
              </a:spcBef>
              <a:buClr>
                <a:srgbClr val="FF8119"/>
              </a:buClr>
              <a:buSzPct val="70000"/>
              <a:buFontTx/>
              <a:buNone/>
            </a:pPr>
            <a:r>
              <a:rPr lang="ro-RO" altLang="en-US" sz="2000" b="1">
                <a:solidFill>
                  <a:srgbClr val="203864"/>
                </a:solidFill>
                <a:latin typeface="Arial" panose="020B0604020202020204" pitchFamily="34" charset="0"/>
                <a:cs typeface="Arial" panose="020B0604020202020204" pitchFamily="34" charset="0"/>
              </a:rPr>
              <a:t>1. Numărarea buletinelor de vot</a:t>
            </a:r>
          </a:p>
          <a:p>
            <a:pPr algn="ctr" eaLnBrk="1" hangingPunct="1">
              <a:lnSpc>
                <a:spcPct val="80000"/>
              </a:lnSpc>
              <a:spcBef>
                <a:spcPct val="0"/>
              </a:spcBef>
              <a:buClr>
                <a:srgbClr val="FF8119"/>
              </a:buClr>
              <a:buSzPct val="70000"/>
              <a:buFontTx/>
              <a:buNone/>
            </a:pPr>
            <a:r>
              <a:rPr lang="nn-NO" altLang="ro-RO" sz="1200" i="1">
                <a:solidFill>
                  <a:srgbClr val="203864"/>
                </a:solidFill>
                <a:latin typeface="Arial" panose="020B0604020202020204" pitchFamily="34" charset="0"/>
                <a:cs typeface="Arial" panose="020B0604020202020204" pitchFamily="34" charset="0"/>
              </a:rPr>
              <a:t>[art. 93 alin. (1) din Legea nr. 115/2015, </a:t>
            </a:r>
            <a:r>
              <a:rPr lang="ro-RO" altLang="ro-RO" sz="1200" i="1">
                <a:solidFill>
                  <a:srgbClr val="203864"/>
                </a:solidFill>
                <a:latin typeface="Arial" panose="020B0604020202020204" pitchFamily="34" charset="0"/>
                <a:cs typeface="Arial" panose="020B0604020202020204" pitchFamily="34" charset="0"/>
              </a:rPr>
              <a:t>cu modificările și completările ulterioare, art. 49 alin. (1) din Legea nr. 33/2007, republicată, cu modificările ulterioare</a:t>
            </a:r>
            <a:r>
              <a:rPr lang="nn-NO" altLang="ro-RO" sz="1200" i="1">
                <a:solidFill>
                  <a:srgbClr val="203864"/>
                </a:solidFill>
                <a:latin typeface="Arial" panose="020B0604020202020204" pitchFamily="34" charset="0"/>
                <a:cs typeface="Arial" panose="020B0604020202020204" pitchFamily="34" charset="0"/>
              </a:rPr>
              <a:t>]</a:t>
            </a:r>
          </a:p>
          <a:p>
            <a:pPr algn="ctr" eaLnBrk="1" hangingPunct="1">
              <a:lnSpc>
                <a:spcPct val="80000"/>
              </a:lnSpc>
              <a:spcBef>
                <a:spcPct val="0"/>
              </a:spcBef>
              <a:buClr>
                <a:srgbClr val="FF8119"/>
              </a:buClr>
              <a:buSzPct val="70000"/>
              <a:buFontTx/>
              <a:buNone/>
            </a:pPr>
            <a:endParaRPr lang="ro-RO" altLang="ro-RO" sz="1200" i="1">
              <a:solidFill>
                <a:srgbClr val="203864"/>
              </a:solidFill>
              <a:latin typeface="Arial" panose="020B0604020202020204" pitchFamily="34" charset="0"/>
              <a:cs typeface="Arial" panose="020B0604020202020204" pitchFamily="34" charset="0"/>
            </a:endParaRPr>
          </a:p>
        </p:txBody>
      </p:sp>
      <p:sp>
        <p:nvSpPr>
          <p:cNvPr id="230403" name="Rectangle 1">
            <a:extLst>
              <a:ext uri="{FF2B5EF4-FFF2-40B4-BE49-F238E27FC236}">
                <a16:creationId xmlns:a16="http://schemas.microsoft.com/office/drawing/2014/main" id="{806D160B-17F2-B8BE-1413-62E8CD8A7BE7}"/>
              </a:ext>
            </a:extLst>
          </p:cNvPr>
          <p:cNvSpPr>
            <a:spLocks noChangeArrowheads="1"/>
          </p:cNvSpPr>
          <p:nvPr/>
        </p:nvSpPr>
        <p:spPr bwMode="auto">
          <a:xfrm>
            <a:off x="1614488" y="1628775"/>
            <a:ext cx="5345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o-RO" altLang="ro-RO" sz="1600" b="1" u="sng">
                <a:solidFill>
                  <a:srgbClr val="19194D"/>
                </a:solidFill>
                <a:latin typeface="Arial" panose="020B0604020202020204" pitchFamily="34" charset="0"/>
                <a:cs typeface="Arial" panose="020B0604020202020204" pitchFamily="34" charset="0"/>
              </a:rPr>
              <a:t>Președintele biroului electoral al secției de votare:</a:t>
            </a:r>
          </a:p>
        </p:txBody>
      </p:sp>
      <p:sp>
        <p:nvSpPr>
          <p:cNvPr id="230404" name="TextBox 10">
            <a:extLst>
              <a:ext uri="{FF2B5EF4-FFF2-40B4-BE49-F238E27FC236}">
                <a16:creationId xmlns:a16="http://schemas.microsoft.com/office/drawing/2014/main" id="{708CA1EB-DEB7-7778-6EA6-1AF827F2F0D4}"/>
              </a:ext>
            </a:extLst>
          </p:cNvPr>
          <p:cNvSpPr txBox="1">
            <a:spLocks noChangeArrowheads="1"/>
          </p:cNvSpPr>
          <p:nvPr/>
        </p:nvSpPr>
        <p:spPr bwMode="auto">
          <a:xfrm>
            <a:off x="1606551" y="2341564"/>
            <a:ext cx="8963025"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algn="just">
              <a:spcAft>
                <a:spcPts val="800"/>
              </a:spcAft>
            </a:pPr>
            <a:r>
              <a:rPr lang="ro-RO" altLang="ro-RO" sz="1500">
                <a:solidFill>
                  <a:srgbClr val="19194D"/>
                </a:solidFill>
                <a:latin typeface="Arial" panose="020B0604020202020204" pitchFamily="34" charset="0"/>
                <a:cs typeface="Arial" panose="020B0604020202020204" pitchFamily="34" charset="0"/>
              </a:rPr>
              <a:t>8</a:t>
            </a:r>
            <a:r>
              <a:rPr lang="ro-RO" altLang="ro-RO" sz="1500" b="1">
                <a:solidFill>
                  <a:srgbClr val="19194D"/>
                </a:solidFill>
                <a:latin typeface="Arial" panose="020B0604020202020204" pitchFamily="34" charset="0"/>
                <a:cs typeface="Arial" panose="020B0604020202020204" pitchFamily="34" charset="0"/>
              </a:rPr>
              <a:t>. </a:t>
            </a:r>
            <a:r>
              <a:rPr lang="ro-RO" altLang="ro-RO" sz="1500" b="1" u="sng">
                <a:solidFill>
                  <a:srgbClr val="19194D"/>
                </a:solidFill>
                <a:latin typeface="Arial" panose="020B0604020202020204" pitchFamily="34" charset="0"/>
                <a:cs typeface="Arial" panose="020B0604020202020204" pitchFamily="34" charset="0"/>
              </a:rPr>
              <a:t>pentru alegerea autorităților administrației publice locale</a:t>
            </a:r>
            <a:r>
              <a:rPr lang="ro-RO" altLang="ro-RO" sz="1500" b="1">
                <a:solidFill>
                  <a:srgbClr val="19194D"/>
                </a:solidFill>
                <a:latin typeface="Arial" panose="020B0604020202020204" pitchFamily="34" charset="0"/>
                <a:cs typeface="Arial" panose="020B0604020202020204" pitchFamily="34" charset="0"/>
              </a:rPr>
              <a:t>, stabileşte </a:t>
            </a:r>
            <a:r>
              <a:rPr lang="ro-RO" altLang="ro-RO" sz="1500">
                <a:solidFill>
                  <a:srgbClr val="19194D"/>
                </a:solidFill>
                <a:latin typeface="Arial" panose="020B0604020202020204" pitchFamily="34" charset="0"/>
                <a:cs typeface="Arial" panose="020B0604020202020204" pitchFamily="34" charset="0"/>
              </a:rPr>
              <a:t>numărul alegătorilor înscrişi în </a:t>
            </a:r>
            <a:r>
              <a:rPr lang="ro-RO" altLang="ro-RO" sz="1500" b="1">
                <a:solidFill>
                  <a:srgbClr val="19194D"/>
                </a:solidFill>
                <a:latin typeface="Arial" panose="020B0604020202020204" pitchFamily="34" charset="0"/>
                <a:cs typeface="Arial" panose="020B0604020202020204" pitchFamily="34" charset="0"/>
              </a:rPr>
              <a:t>lista electorală permanentă </a:t>
            </a:r>
            <a:r>
              <a:rPr lang="ro-RO" altLang="ro-RO" sz="1500">
                <a:solidFill>
                  <a:srgbClr val="19194D"/>
                </a:solidFill>
                <a:latin typeface="Arial" panose="020B0604020202020204" pitchFamily="34" charset="0"/>
                <a:cs typeface="Arial" panose="020B0604020202020204" pitchFamily="34" charset="0"/>
              </a:rPr>
              <a:t>aferentă acestui tip de scrutin, respectiv în copia de pe </a:t>
            </a:r>
            <a:r>
              <a:rPr lang="ro-RO" altLang="ro-RO" sz="1500" b="1">
                <a:solidFill>
                  <a:srgbClr val="19194D"/>
                </a:solidFill>
                <a:latin typeface="Arial" panose="020B0604020202020204" pitchFamily="34" charset="0"/>
                <a:cs typeface="Arial" panose="020B0604020202020204" pitchFamily="34" charset="0"/>
              </a:rPr>
              <a:t>lista electorală complementară </a:t>
            </a:r>
            <a:r>
              <a:rPr lang="ro-RO" altLang="ro-RO" sz="1500">
                <a:solidFill>
                  <a:srgbClr val="19194D"/>
                </a:solidFill>
                <a:latin typeface="Arial" panose="020B0604020202020204" pitchFamily="34" charset="0"/>
                <a:cs typeface="Arial" panose="020B0604020202020204" pitchFamily="34" charset="0"/>
              </a:rPr>
              <a:t>primite din partea primarului unităţii administrativ-teritoriale pe a cărei rază îşi are sediul secţia de votare, scăzând pozițiile radiate din liste. </a:t>
            </a:r>
          </a:p>
          <a:p>
            <a:pPr lvl="1" algn="just">
              <a:spcAft>
                <a:spcPts val="800"/>
              </a:spcAft>
            </a:pPr>
            <a:endParaRPr lang="ro-RO" altLang="ro-RO" sz="1500">
              <a:solidFill>
                <a:srgbClr val="19194D"/>
              </a:solidFill>
              <a:latin typeface="Arial" panose="020B0604020202020204" pitchFamily="34" charset="0"/>
              <a:cs typeface="Arial" panose="020B0604020202020204" pitchFamily="34" charset="0"/>
            </a:endParaRPr>
          </a:p>
          <a:p>
            <a:pPr lvl="1" algn="just">
              <a:spcAft>
                <a:spcPts val="800"/>
              </a:spcAft>
            </a:pPr>
            <a:r>
              <a:rPr lang="ro-RO" altLang="ro-RO" sz="1500" b="1">
                <a:solidFill>
                  <a:srgbClr val="FF0000"/>
                </a:solidFill>
                <a:latin typeface="Arial" panose="020B0604020202020204" pitchFamily="34" charset="0"/>
                <a:cs typeface="Arial" panose="020B0604020202020204" pitchFamily="34" charset="0"/>
              </a:rPr>
              <a:t>Atenție!</a:t>
            </a:r>
          </a:p>
          <a:p>
            <a:pPr lvl="1" algn="just">
              <a:spcAft>
                <a:spcPts val="800"/>
              </a:spcAft>
            </a:pPr>
            <a:r>
              <a:rPr lang="ro-RO" altLang="ro-RO" sz="1500">
                <a:solidFill>
                  <a:srgbClr val="19194D"/>
                </a:solidFill>
                <a:latin typeface="Arial" panose="020B0604020202020204" pitchFamily="34" charset="0"/>
                <a:cs typeface="Arial" panose="020B0604020202020204" pitchFamily="34" charset="0"/>
              </a:rPr>
              <a:t>Este interzis ca pe aceste liste să existe ştersături, modificări sau completări, altele decât cele rezultate din aplicarea art. 85 alin. (4) lit. d), art. 87 şi, respectiv, art. 91 alin. (2) din Legea nr. 115/2015, cu modificările și completările ulterioare.</a:t>
            </a:r>
          </a:p>
          <a:p>
            <a:pPr lvl="1" algn="just">
              <a:spcAft>
                <a:spcPts val="800"/>
              </a:spcAft>
            </a:pPr>
            <a:r>
              <a:rPr lang="ro-RO" altLang="ro-RO" sz="1500">
                <a:solidFill>
                  <a:srgbClr val="19194D"/>
                </a:solidFill>
                <a:latin typeface="Arial" panose="020B0604020202020204" pitchFamily="34" charset="0"/>
                <a:cs typeface="Arial" panose="020B0604020202020204" pitchFamily="34" charset="0"/>
              </a:rPr>
              <a:t> Rezultatul numărării se va înscrie la pct. a1, respectiv pct. a2 din fiecare tip de proces-verbal pentru alegerile locale.</a:t>
            </a:r>
            <a:endParaRPr lang="ro-RO" altLang="ro-RO" sz="1400">
              <a:solidFill>
                <a:srgbClr val="19194D"/>
              </a:solidFill>
              <a:latin typeface="Arial" panose="020B0604020202020204" pitchFamily="34" charset="0"/>
              <a:cs typeface="Arial" panose="020B0604020202020204" pitchFamily="34" charset="0"/>
            </a:endParaRPr>
          </a:p>
        </p:txBody>
      </p:sp>
      <p:pic>
        <p:nvPicPr>
          <p:cNvPr id="230405" name="Picture 2">
            <a:extLst>
              <a:ext uri="{FF2B5EF4-FFF2-40B4-BE49-F238E27FC236}">
                <a16:creationId xmlns:a16="http://schemas.microsoft.com/office/drawing/2014/main" id="{E85B3B8B-E753-4A03-B5C0-65BD0B840B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Box 2">
            <a:extLst>
              <a:ext uri="{FF2B5EF4-FFF2-40B4-BE49-F238E27FC236}">
                <a16:creationId xmlns:a16="http://schemas.microsoft.com/office/drawing/2014/main" id="{3876600F-ADFF-4538-7C1F-BFF124DFC660}"/>
              </a:ext>
            </a:extLst>
          </p:cNvPr>
          <p:cNvSpPr txBox="1">
            <a:spLocks noChangeArrowheads="1"/>
          </p:cNvSpPr>
          <p:nvPr/>
        </p:nvSpPr>
        <p:spPr bwMode="auto">
          <a:xfrm>
            <a:off x="2300289" y="620713"/>
            <a:ext cx="75914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buClr>
                <a:srgbClr val="FF8119"/>
              </a:buClr>
              <a:buSzPct val="70000"/>
            </a:pPr>
            <a:r>
              <a:rPr lang="ro-RO" altLang="en-US" sz="20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buClr>
                <a:srgbClr val="FF8119"/>
              </a:buClr>
              <a:buSzPct val="70000"/>
            </a:pPr>
            <a:r>
              <a:rPr lang="ro-RO" altLang="en-US" sz="2000" b="1">
                <a:solidFill>
                  <a:srgbClr val="203864"/>
                </a:solidFill>
                <a:latin typeface="Arial" panose="020B0604020202020204" pitchFamily="34" charset="0"/>
                <a:cs typeface="Arial" panose="020B0604020202020204" pitchFamily="34" charset="0"/>
              </a:rPr>
              <a:t>1. Numărarea buletinelor de vot</a:t>
            </a:r>
          </a:p>
          <a:p>
            <a:pPr algn="ctr" eaLnBrk="1" hangingPunct="1">
              <a:lnSpc>
                <a:spcPct val="80000"/>
              </a:lnSpc>
              <a:buClr>
                <a:srgbClr val="FF8119"/>
              </a:buClr>
              <a:buSzPct val="70000"/>
            </a:pPr>
            <a:r>
              <a:rPr lang="nn-NO" altLang="ro-RO" sz="1200" i="1">
                <a:solidFill>
                  <a:srgbClr val="203864"/>
                </a:solidFill>
                <a:latin typeface="Arial" panose="020B0604020202020204" pitchFamily="34" charset="0"/>
                <a:cs typeface="Arial" panose="020B0604020202020204" pitchFamily="34" charset="0"/>
              </a:rPr>
              <a:t>[art. 93 alin. (1) din Legea nr. 115/2015,</a:t>
            </a:r>
            <a:r>
              <a:rPr lang="ro-RO" altLang="ro-RO" sz="1200" i="1">
                <a:solidFill>
                  <a:srgbClr val="203864"/>
                </a:solidFill>
                <a:latin typeface="Arial" panose="020B0604020202020204" pitchFamily="34" charset="0"/>
                <a:cs typeface="Arial" panose="020B0604020202020204" pitchFamily="34" charset="0"/>
              </a:rPr>
              <a:t> cu modificările și completările ulterioare, art. 49 alin. (1) din Legea nr. 33/2007, republicată, cu modificările ulterioare</a:t>
            </a:r>
            <a:r>
              <a:rPr lang="nn-NO" altLang="ro-RO" sz="1200" i="1">
                <a:solidFill>
                  <a:srgbClr val="203864"/>
                </a:solidFill>
                <a:latin typeface="Arial" panose="020B0604020202020204" pitchFamily="34" charset="0"/>
                <a:cs typeface="Arial" panose="020B0604020202020204" pitchFamily="34" charset="0"/>
              </a:rPr>
              <a:t>]</a:t>
            </a:r>
          </a:p>
          <a:p>
            <a:pPr algn="ctr" eaLnBrk="1" hangingPunct="1">
              <a:lnSpc>
                <a:spcPct val="80000"/>
              </a:lnSpc>
              <a:buClr>
                <a:srgbClr val="FF8119"/>
              </a:buClr>
              <a:buSzPct val="70000"/>
            </a:pPr>
            <a:endParaRPr lang="ro-RO" altLang="ro-RO" sz="1200" i="1">
              <a:solidFill>
                <a:srgbClr val="203864"/>
              </a:solidFill>
              <a:latin typeface="Arial" panose="020B0604020202020204" pitchFamily="34" charset="0"/>
              <a:cs typeface="Arial" panose="020B0604020202020204" pitchFamily="34" charset="0"/>
            </a:endParaRPr>
          </a:p>
        </p:txBody>
      </p:sp>
      <p:sp>
        <p:nvSpPr>
          <p:cNvPr id="232451" name="Rectangle 1">
            <a:extLst>
              <a:ext uri="{FF2B5EF4-FFF2-40B4-BE49-F238E27FC236}">
                <a16:creationId xmlns:a16="http://schemas.microsoft.com/office/drawing/2014/main" id="{4CFA55A0-F066-DE84-C866-F5E6AF54737C}"/>
              </a:ext>
            </a:extLst>
          </p:cNvPr>
          <p:cNvSpPr>
            <a:spLocks noChangeArrowheads="1"/>
          </p:cNvSpPr>
          <p:nvPr/>
        </p:nvSpPr>
        <p:spPr bwMode="auto">
          <a:xfrm>
            <a:off x="1631950" y="1804989"/>
            <a:ext cx="60658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o-RO" altLang="ro-RO" sz="1600" b="1" u="sng">
                <a:solidFill>
                  <a:srgbClr val="19194D"/>
                </a:solidFill>
                <a:latin typeface="Arial" panose="020B0604020202020204" pitchFamily="34" charset="0"/>
                <a:cs typeface="Arial" panose="020B0604020202020204" pitchFamily="34" charset="0"/>
              </a:rPr>
              <a:t>Președintele biroului electoral al secției de votare:</a:t>
            </a:r>
          </a:p>
        </p:txBody>
      </p:sp>
      <p:sp>
        <p:nvSpPr>
          <p:cNvPr id="230404" name="TextBox 10">
            <a:extLst>
              <a:ext uri="{FF2B5EF4-FFF2-40B4-BE49-F238E27FC236}">
                <a16:creationId xmlns:a16="http://schemas.microsoft.com/office/drawing/2014/main" id="{0A4C5ADD-5AE1-EB1F-1956-7AC2DD731106}"/>
              </a:ext>
            </a:extLst>
          </p:cNvPr>
          <p:cNvSpPr txBox="1">
            <a:spLocks noChangeArrowheads="1"/>
          </p:cNvSpPr>
          <p:nvPr/>
        </p:nvSpPr>
        <p:spPr bwMode="auto">
          <a:xfrm>
            <a:off x="1524001" y="2320925"/>
            <a:ext cx="8963025" cy="437038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Aft>
                <a:spcPts val="800"/>
              </a:spcAft>
              <a:buSzPts val="1400"/>
            </a:pPr>
            <a:r>
              <a:rPr lang="ro-RO" altLang="en-US" sz="1400" b="1">
                <a:solidFill>
                  <a:srgbClr val="19194D"/>
                </a:solidFill>
                <a:latin typeface="Arial" panose="020B0604020202020204" pitchFamily="34" charset="0"/>
                <a:cs typeface="Arial" panose="020B0604020202020204" pitchFamily="34" charset="0"/>
              </a:rPr>
              <a:t>9. </a:t>
            </a:r>
            <a:r>
              <a:rPr lang="ro-RO" altLang="en-US" sz="1400" b="1" u="sng">
                <a:solidFill>
                  <a:srgbClr val="203864"/>
                </a:solidFill>
                <a:latin typeface="Arial" panose="020B0604020202020204" pitchFamily="34" charset="0"/>
                <a:ea typeface="Times New Roman" panose="02020603050405020304" pitchFamily="18" charset="0"/>
                <a:cs typeface="Arial" panose="020B0604020202020204" pitchFamily="34" charset="0"/>
              </a:rPr>
              <a:t>pentru alegerea membrilor din România în Parlamentul European</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stabilește numărul alegătorilor prezenți </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la urne, prin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numărarea semnăturilor înscrise pe listele electorale</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 aferente acestui scrutin existente în secția de votare, respectiv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lista electorală permanentă</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copia de pe lista electorală specială</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lista electorală suplimentară și extrasul de pe lista electorală suplimentară </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cu care s-a deplasat urna specială. </a:t>
            </a:r>
          </a:p>
          <a:p>
            <a:pPr algn="just">
              <a:spcAft>
                <a:spcPts val="800"/>
              </a:spcAft>
              <a:buSzPts val="1400"/>
            </a:pPr>
            <a:endPar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800"/>
              </a:spcAft>
              <a:buSzPts val="1400"/>
            </a:pPr>
            <a:r>
              <a:rPr lang="ro-RO" altLang="en-US" sz="1400" b="1" u="sng">
                <a:solidFill>
                  <a:srgbClr val="2E75B6"/>
                </a:solidFill>
                <a:latin typeface="Arial" panose="020B0604020202020204" pitchFamily="34" charset="0"/>
                <a:ea typeface="Times New Roman" panose="02020603050405020304" pitchFamily="18" charset="0"/>
                <a:cs typeface="Arial" panose="020B0604020202020204" pitchFamily="34" charset="0"/>
              </a:rPr>
              <a:t>IMPORTANT</a:t>
            </a:r>
          </a:p>
          <a:p>
            <a:pPr algn="just">
              <a:spcAft>
                <a:spcPts val="800"/>
              </a:spcAft>
              <a:buSzPts val="1400"/>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Rezultatele vor fi consemnate în procesul-verbal pentru alegerea membrilor din România în Parlamentul European la pct. b1, pct. b2, respectiv la pct. b3. </a:t>
            </a:r>
          </a:p>
          <a:p>
            <a:pPr algn="just">
              <a:spcAft>
                <a:spcPts val="800"/>
              </a:spcAft>
              <a:buSzPts val="1400"/>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Numărul total al alegătorilor care s-au prezentat la urne se va calcula prin adunarea pct. b1 cu pct. b2 și pct. b3 și se va completa la pct. b din procesul-verbal pentru alegerea membrilor din România în Parlamentul European; </a:t>
            </a:r>
          </a:p>
          <a:p>
            <a:pPr algn="just">
              <a:spcAft>
                <a:spcPts val="800"/>
              </a:spcAft>
              <a:buSzPts val="1400"/>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stabilirea numărului de alegători înscriși în lista electorală suplimentară, care s-au prezentat la urne, prevăzut la pct. b3 din procesul-verbal se va realiza prin adunarea numărului de alegători prevăzuți în lista electorală suplimentară utilizată în secția de votare cu numărul de alegători care și-au exprimat dreptul de vot prin intermediul urnei speciale înscriși în extrasul de pe lista electorală suplimentară aferent secției de votare.</a:t>
            </a:r>
            <a:endParaRPr lang="ro-RO" altLang="en-US" sz="1500">
              <a:solidFill>
                <a:srgbClr val="19194D"/>
              </a:solidFill>
              <a:latin typeface="Times New Roman" panose="02020603050405020304" pitchFamily="18" charset="0"/>
              <a:cs typeface="Times New Roman" panose="02020603050405020304" pitchFamily="18" charset="0"/>
            </a:endParaRPr>
          </a:p>
          <a:p>
            <a:pPr algn="just">
              <a:spcAft>
                <a:spcPts val="800"/>
              </a:spcAft>
              <a:buSzPts val="1400"/>
            </a:pPr>
            <a:endParaRPr lang="ro-RO" altLang="en-US" sz="1400">
              <a:solidFill>
                <a:srgbClr val="19194D"/>
              </a:solidFill>
              <a:latin typeface="Times New Roman" panose="02020603050405020304" pitchFamily="18" charset="0"/>
              <a:cs typeface="Times New Roman" panose="02020603050405020304" pitchFamily="18" charset="0"/>
            </a:endParaRPr>
          </a:p>
        </p:txBody>
      </p:sp>
      <p:pic>
        <p:nvPicPr>
          <p:cNvPr id="232453" name="Picture 2">
            <a:extLst>
              <a:ext uri="{FF2B5EF4-FFF2-40B4-BE49-F238E27FC236}">
                <a16:creationId xmlns:a16="http://schemas.microsoft.com/office/drawing/2014/main" id="{536A6CA2-6353-BA2A-D1F9-899CE005CF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Box 2">
            <a:extLst>
              <a:ext uri="{FF2B5EF4-FFF2-40B4-BE49-F238E27FC236}">
                <a16:creationId xmlns:a16="http://schemas.microsoft.com/office/drawing/2014/main" id="{05713228-AD43-2DF3-2E87-C29EF4DB10A9}"/>
              </a:ext>
            </a:extLst>
          </p:cNvPr>
          <p:cNvSpPr txBox="1">
            <a:spLocks noChangeArrowheads="1"/>
          </p:cNvSpPr>
          <p:nvPr/>
        </p:nvSpPr>
        <p:spPr bwMode="auto">
          <a:xfrm>
            <a:off x="2300289" y="620713"/>
            <a:ext cx="75914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buClr>
                <a:srgbClr val="FF8119"/>
              </a:buClr>
              <a:buSzPct val="70000"/>
            </a:pPr>
            <a:r>
              <a:rPr lang="ro-RO" altLang="en-US" sz="20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buClr>
                <a:srgbClr val="FF8119"/>
              </a:buClr>
              <a:buSzPct val="70000"/>
            </a:pPr>
            <a:r>
              <a:rPr lang="ro-RO" altLang="en-US" sz="2000" b="1">
                <a:solidFill>
                  <a:srgbClr val="203864"/>
                </a:solidFill>
                <a:latin typeface="Arial" panose="020B0604020202020204" pitchFamily="34" charset="0"/>
                <a:cs typeface="Arial" panose="020B0604020202020204" pitchFamily="34" charset="0"/>
              </a:rPr>
              <a:t>1. Numărarea buletinelor de vot</a:t>
            </a:r>
          </a:p>
          <a:p>
            <a:pPr algn="ctr" eaLnBrk="1" hangingPunct="1">
              <a:lnSpc>
                <a:spcPct val="80000"/>
              </a:lnSpc>
              <a:buClr>
                <a:srgbClr val="FF8119"/>
              </a:buClr>
              <a:buSzPct val="70000"/>
            </a:pPr>
            <a:r>
              <a:rPr lang="nn-NO" altLang="ro-RO" sz="1200" i="1">
                <a:solidFill>
                  <a:srgbClr val="203864"/>
                </a:solidFill>
                <a:latin typeface="Arial" panose="020B0604020202020204" pitchFamily="34" charset="0"/>
                <a:cs typeface="Arial" panose="020B0604020202020204" pitchFamily="34" charset="0"/>
              </a:rPr>
              <a:t>[art. 93 alin. (1) din Legea nr. 115/2015,</a:t>
            </a:r>
            <a:r>
              <a:rPr lang="ro-RO" altLang="ro-RO" sz="1200" i="1">
                <a:solidFill>
                  <a:srgbClr val="203864"/>
                </a:solidFill>
                <a:latin typeface="Arial" panose="020B0604020202020204" pitchFamily="34" charset="0"/>
                <a:cs typeface="Arial" panose="020B0604020202020204" pitchFamily="34" charset="0"/>
              </a:rPr>
              <a:t> cu modificările și completările ulterioare, art. 49 alin. (1) din Legea nr. 33/2007, republicată, cu modificările ulterioare</a:t>
            </a:r>
            <a:r>
              <a:rPr lang="nn-NO" altLang="ro-RO" sz="1200" i="1">
                <a:solidFill>
                  <a:srgbClr val="203864"/>
                </a:solidFill>
                <a:latin typeface="Arial" panose="020B0604020202020204" pitchFamily="34" charset="0"/>
                <a:cs typeface="Arial" panose="020B0604020202020204" pitchFamily="34" charset="0"/>
              </a:rPr>
              <a:t>]</a:t>
            </a:r>
          </a:p>
          <a:p>
            <a:pPr algn="ctr" eaLnBrk="1" hangingPunct="1">
              <a:lnSpc>
                <a:spcPct val="80000"/>
              </a:lnSpc>
              <a:buClr>
                <a:srgbClr val="FF8119"/>
              </a:buClr>
              <a:buSzPct val="70000"/>
            </a:pPr>
            <a:endParaRPr lang="ro-RO" altLang="ro-RO" sz="1200" i="1">
              <a:solidFill>
                <a:srgbClr val="203864"/>
              </a:solidFill>
              <a:latin typeface="Arial" panose="020B0604020202020204" pitchFamily="34" charset="0"/>
              <a:cs typeface="Arial" panose="020B0604020202020204" pitchFamily="34" charset="0"/>
            </a:endParaRPr>
          </a:p>
        </p:txBody>
      </p:sp>
      <p:sp>
        <p:nvSpPr>
          <p:cNvPr id="234499" name="Rectangle 1">
            <a:extLst>
              <a:ext uri="{FF2B5EF4-FFF2-40B4-BE49-F238E27FC236}">
                <a16:creationId xmlns:a16="http://schemas.microsoft.com/office/drawing/2014/main" id="{AEBB5138-4242-1A56-012E-770E427C59A1}"/>
              </a:ext>
            </a:extLst>
          </p:cNvPr>
          <p:cNvSpPr>
            <a:spLocks noChangeArrowheads="1"/>
          </p:cNvSpPr>
          <p:nvPr/>
        </p:nvSpPr>
        <p:spPr bwMode="auto">
          <a:xfrm>
            <a:off x="1703389" y="2100264"/>
            <a:ext cx="60658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o-RO" altLang="ro-RO" sz="1600" b="1" u="sng">
                <a:solidFill>
                  <a:srgbClr val="19194D"/>
                </a:solidFill>
                <a:latin typeface="Arial" panose="020B0604020202020204" pitchFamily="34" charset="0"/>
                <a:cs typeface="Arial" panose="020B0604020202020204" pitchFamily="34" charset="0"/>
              </a:rPr>
              <a:t>Președintele biroului electoral al secției de votare:</a:t>
            </a:r>
          </a:p>
        </p:txBody>
      </p:sp>
      <p:sp>
        <p:nvSpPr>
          <p:cNvPr id="230404" name="TextBox 10">
            <a:extLst>
              <a:ext uri="{FF2B5EF4-FFF2-40B4-BE49-F238E27FC236}">
                <a16:creationId xmlns:a16="http://schemas.microsoft.com/office/drawing/2014/main" id="{CB307D66-2FCA-F595-A59B-1B042AA51BC5}"/>
              </a:ext>
            </a:extLst>
          </p:cNvPr>
          <p:cNvSpPr txBox="1">
            <a:spLocks noChangeArrowheads="1"/>
          </p:cNvSpPr>
          <p:nvPr/>
        </p:nvSpPr>
        <p:spPr bwMode="auto">
          <a:xfrm>
            <a:off x="1614489" y="2609850"/>
            <a:ext cx="8963025" cy="3576638"/>
          </a:xfrm>
          <a:prstGeom prst="rect">
            <a:avLst/>
          </a:prstGeom>
          <a:noFill/>
          <a:ln>
            <a:noFill/>
          </a:ln>
        </p:spPr>
        <p:txBody>
          <a:bodyPr>
            <a:spAutoFit/>
          </a:bodyPr>
          <a:lstStyle>
            <a:lvl1pPr>
              <a:tabLst>
                <a:tab pos="457200" algn="l"/>
                <a:tab pos="685800" algn="l"/>
              </a:tabLst>
              <a:defRPr>
                <a:solidFill>
                  <a:schemeClr val="tx1"/>
                </a:solidFill>
                <a:latin typeface="Calibri" panose="020F0502020204030204" pitchFamily="34" charset="0"/>
              </a:defRPr>
            </a:lvl1pPr>
            <a:lvl2pPr marL="742950" indent="-285750">
              <a:tabLst>
                <a:tab pos="457200" algn="l"/>
                <a:tab pos="685800" algn="l"/>
              </a:tabLst>
              <a:defRPr>
                <a:solidFill>
                  <a:schemeClr val="tx1"/>
                </a:solidFill>
                <a:latin typeface="Calibri" panose="020F0502020204030204" pitchFamily="34" charset="0"/>
              </a:defRPr>
            </a:lvl2pPr>
            <a:lvl3pPr marL="1143000" indent="-228600">
              <a:tabLst>
                <a:tab pos="457200" algn="l"/>
                <a:tab pos="685800" algn="l"/>
              </a:tabLst>
              <a:defRPr>
                <a:solidFill>
                  <a:schemeClr val="tx1"/>
                </a:solidFill>
                <a:latin typeface="Calibri" panose="020F0502020204030204" pitchFamily="34" charset="0"/>
              </a:defRPr>
            </a:lvl3pPr>
            <a:lvl4pPr marL="1600200" indent="-228600">
              <a:tabLst>
                <a:tab pos="457200" algn="l"/>
                <a:tab pos="685800" algn="l"/>
              </a:tabLst>
              <a:defRPr>
                <a:solidFill>
                  <a:schemeClr val="tx1"/>
                </a:solidFill>
                <a:latin typeface="Calibri" panose="020F0502020204030204" pitchFamily="34" charset="0"/>
              </a:defRPr>
            </a:lvl4pPr>
            <a:lvl5pPr marL="2057400" indent="-228600">
              <a:tabLst>
                <a:tab pos="457200" algn="l"/>
                <a:tab pos="6858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457200" algn="l"/>
                <a:tab pos="6858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457200" algn="l"/>
                <a:tab pos="6858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457200" algn="l"/>
                <a:tab pos="6858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457200" algn="l"/>
                <a:tab pos="685800" algn="l"/>
              </a:tabLst>
              <a:defRPr>
                <a:solidFill>
                  <a:schemeClr val="tx1"/>
                </a:solidFill>
                <a:latin typeface="Calibri" panose="020F0502020204030204" pitchFamily="34" charset="0"/>
              </a:defRPr>
            </a:lvl9pPr>
          </a:lstStyle>
          <a:p>
            <a:pPr algn="just">
              <a:lnSpc>
                <a:spcPct val="115000"/>
              </a:lnSpc>
              <a:spcAft>
                <a:spcPts val="800"/>
              </a:spcAft>
            </a:pPr>
            <a:r>
              <a:rPr lang="ro-RO" altLang="en-US" sz="1500" b="1">
                <a:solidFill>
                  <a:srgbClr val="19194D"/>
                </a:solidFill>
                <a:latin typeface="Arial" panose="020B0604020202020204" pitchFamily="34" charset="0"/>
                <a:cs typeface="Arial" panose="020B0604020202020204" pitchFamily="34" charset="0"/>
              </a:rPr>
              <a:t>9. </a:t>
            </a:r>
            <a:r>
              <a:rPr lang="ro-RO" altLang="en-US" sz="1400" b="1" u="sng">
                <a:solidFill>
                  <a:srgbClr val="203864"/>
                </a:solidFill>
                <a:latin typeface="Arial" panose="020B0604020202020204" pitchFamily="34" charset="0"/>
                <a:ea typeface="Times New Roman" panose="02020603050405020304" pitchFamily="18" charset="0"/>
                <a:cs typeface="Arial" panose="020B0604020202020204" pitchFamily="34" charset="0"/>
              </a:rPr>
              <a:t>pentru alegerea autorităților administrației publice locale</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stabileşte numărul alegătorilor prezenți la urne, prin numărarea semnăturilor înscrise pe listele electorale aferente acestui scrutin existente în secția de votare, respectiv lista electorală permanentă, copia de pe lista electorală complementară, listele electorale suplimentare, și în extrasele din listele electorale </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utilizate pentru votul cu urna specială. </a:t>
            </a:r>
          </a:p>
          <a:p>
            <a:pPr algn="just">
              <a:lnSpc>
                <a:spcPct val="115000"/>
              </a:lnSpc>
              <a:spcAft>
                <a:spcPts val="800"/>
              </a:spcAft>
            </a:pPr>
            <a:endPar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800"/>
              </a:spcAft>
            </a:pPr>
            <a:r>
              <a:rPr lang="ro-RO" altLang="en-US" sz="1400" b="1">
                <a:solidFill>
                  <a:srgbClr val="2E75B6"/>
                </a:solidFill>
                <a:latin typeface="Arial" panose="020B0604020202020204" pitchFamily="34" charset="0"/>
                <a:ea typeface="Times New Roman" panose="02020603050405020304" pitchFamily="18" charset="0"/>
                <a:cs typeface="Arial" panose="020B0604020202020204" pitchFamily="34" charset="0"/>
              </a:rPr>
              <a:t>IMPORTANT</a:t>
            </a:r>
          </a:p>
          <a:p>
            <a:pPr algn="just">
              <a:lnSpc>
                <a:spcPct val="115000"/>
              </a:lnSpc>
              <a:spcAft>
                <a:spcPts val="800"/>
              </a:spcAft>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Rezultatele vor fi consemnate în fiecare tip de proces-verbal pentru alegerea autorităților administrației publice locale la pct. b1, pct. b2, pct. b3, respectiv pct. b4. </a:t>
            </a:r>
          </a:p>
          <a:p>
            <a:pPr algn="just">
              <a:lnSpc>
                <a:spcPct val="115000"/>
              </a:lnSpc>
              <a:spcAft>
                <a:spcPts val="800"/>
              </a:spcAft>
            </a:pPr>
            <a:endPar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800"/>
              </a:spcAft>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Numărul total al alegătorilor care s-au prezentat la urne se va calcula prin adunarea pct. b1 cu pct. b2, pct. b3 și pct. b4 și se va completa la pct. b din în fiecare tip de proces-verbal pentru alegerea autorităților administrației publice locale.</a:t>
            </a:r>
            <a:endParaRPr lang="ro-RO" altLang="en-US" sz="1400">
              <a:solidFill>
                <a:srgbClr val="19194D"/>
              </a:solidFill>
              <a:latin typeface="Times New Roman" panose="02020603050405020304" pitchFamily="18" charset="0"/>
              <a:cs typeface="Times New Roman" panose="02020603050405020304" pitchFamily="18" charset="0"/>
            </a:endParaRPr>
          </a:p>
        </p:txBody>
      </p:sp>
      <p:pic>
        <p:nvPicPr>
          <p:cNvPr id="234501" name="Picture 2">
            <a:extLst>
              <a:ext uri="{FF2B5EF4-FFF2-40B4-BE49-F238E27FC236}">
                <a16:creationId xmlns:a16="http://schemas.microsoft.com/office/drawing/2014/main" id="{B9AA28B2-9618-E5CC-C937-22A4E670BB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extBox 2">
            <a:extLst>
              <a:ext uri="{FF2B5EF4-FFF2-40B4-BE49-F238E27FC236}">
                <a16:creationId xmlns:a16="http://schemas.microsoft.com/office/drawing/2014/main" id="{C0D169C1-F8BD-D6C4-EA5C-37D3BAA3FD37}"/>
              </a:ext>
            </a:extLst>
          </p:cNvPr>
          <p:cNvSpPr txBox="1">
            <a:spLocks noChangeArrowheads="1"/>
          </p:cNvSpPr>
          <p:nvPr/>
        </p:nvSpPr>
        <p:spPr bwMode="auto">
          <a:xfrm>
            <a:off x="2300289" y="620713"/>
            <a:ext cx="75914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buClr>
                <a:srgbClr val="FF8119"/>
              </a:buClr>
              <a:buSzPct val="70000"/>
            </a:pPr>
            <a:r>
              <a:rPr lang="ro-RO" altLang="en-US" sz="20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buClr>
                <a:srgbClr val="FF8119"/>
              </a:buClr>
              <a:buSzPct val="70000"/>
            </a:pPr>
            <a:r>
              <a:rPr lang="ro-RO" altLang="en-US" sz="2000" b="1">
                <a:solidFill>
                  <a:srgbClr val="203864"/>
                </a:solidFill>
                <a:latin typeface="Arial" panose="020B0604020202020204" pitchFamily="34" charset="0"/>
                <a:cs typeface="Arial" panose="020B0604020202020204" pitchFamily="34" charset="0"/>
              </a:rPr>
              <a:t>1. Numărarea buletinelor de vot</a:t>
            </a:r>
          </a:p>
          <a:p>
            <a:pPr algn="ctr" eaLnBrk="1" hangingPunct="1">
              <a:lnSpc>
                <a:spcPct val="80000"/>
              </a:lnSpc>
              <a:buClr>
                <a:srgbClr val="FF8119"/>
              </a:buClr>
              <a:buSzPct val="70000"/>
            </a:pPr>
            <a:r>
              <a:rPr lang="nn-NO" altLang="ro-RO" sz="1200" i="1">
                <a:solidFill>
                  <a:srgbClr val="203864"/>
                </a:solidFill>
                <a:latin typeface="Arial" panose="020B0604020202020204" pitchFamily="34" charset="0"/>
                <a:cs typeface="Arial" panose="020B0604020202020204" pitchFamily="34" charset="0"/>
              </a:rPr>
              <a:t>[art. 93 alin. (1) din Legea nr. 115/2015,</a:t>
            </a:r>
            <a:r>
              <a:rPr lang="ro-RO" altLang="ro-RO" sz="1200" i="1">
                <a:solidFill>
                  <a:srgbClr val="203864"/>
                </a:solidFill>
                <a:latin typeface="Arial" panose="020B0604020202020204" pitchFamily="34" charset="0"/>
                <a:cs typeface="Arial" panose="020B0604020202020204" pitchFamily="34" charset="0"/>
              </a:rPr>
              <a:t> cu modificările și completările ulterioare, art. 49 alin. (1) din Legea nr. 33/2007, republicată, cu modificările ulterioare, HBEC nr. 154/2024</a:t>
            </a:r>
            <a:r>
              <a:rPr lang="nn-NO" altLang="ro-RO" sz="1200" i="1">
                <a:solidFill>
                  <a:srgbClr val="203864"/>
                </a:solidFill>
                <a:latin typeface="Arial" panose="020B0604020202020204" pitchFamily="34" charset="0"/>
                <a:cs typeface="Arial" panose="020B0604020202020204" pitchFamily="34" charset="0"/>
              </a:rPr>
              <a:t>]</a:t>
            </a:r>
          </a:p>
          <a:p>
            <a:pPr algn="ctr" eaLnBrk="1" hangingPunct="1">
              <a:lnSpc>
                <a:spcPct val="80000"/>
              </a:lnSpc>
              <a:buClr>
                <a:srgbClr val="FF8119"/>
              </a:buClr>
              <a:buSzPct val="70000"/>
            </a:pPr>
            <a:endParaRPr lang="ro-RO" altLang="ro-RO" sz="1200" i="1">
              <a:solidFill>
                <a:srgbClr val="203864"/>
              </a:solidFill>
              <a:latin typeface="Arial" panose="020B0604020202020204" pitchFamily="34" charset="0"/>
              <a:cs typeface="Arial" panose="020B0604020202020204" pitchFamily="34" charset="0"/>
            </a:endParaRPr>
          </a:p>
        </p:txBody>
      </p:sp>
      <p:sp>
        <p:nvSpPr>
          <p:cNvPr id="236547" name="Rectangle 1">
            <a:extLst>
              <a:ext uri="{FF2B5EF4-FFF2-40B4-BE49-F238E27FC236}">
                <a16:creationId xmlns:a16="http://schemas.microsoft.com/office/drawing/2014/main" id="{82DED798-5112-0222-AD4E-205354CE4A3B}"/>
              </a:ext>
            </a:extLst>
          </p:cNvPr>
          <p:cNvSpPr>
            <a:spLocks noChangeArrowheads="1"/>
          </p:cNvSpPr>
          <p:nvPr/>
        </p:nvSpPr>
        <p:spPr bwMode="auto">
          <a:xfrm>
            <a:off x="1635125" y="1773239"/>
            <a:ext cx="60658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o-RO" altLang="ro-RO" sz="1600" b="1" u="sng">
                <a:solidFill>
                  <a:srgbClr val="19194D"/>
                </a:solidFill>
                <a:latin typeface="Arial" panose="020B0604020202020204" pitchFamily="34" charset="0"/>
                <a:cs typeface="Arial" panose="020B0604020202020204" pitchFamily="34" charset="0"/>
              </a:rPr>
              <a:t>Președintele biroului electoral al secției de votare:</a:t>
            </a:r>
          </a:p>
        </p:txBody>
      </p:sp>
      <p:sp>
        <p:nvSpPr>
          <p:cNvPr id="236548" name="TextBox 10">
            <a:extLst>
              <a:ext uri="{FF2B5EF4-FFF2-40B4-BE49-F238E27FC236}">
                <a16:creationId xmlns:a16="http://schemas.microsoft.com/office/drawing/2014/main" id="{8E37A163-0D06-93D5-28F6-BD591745110F}"/>
              </a:ext>
            </a:extLst>
          </p:cNvPr>
          <p:cNvSpPr txBox="1">
            <a:spLocks noChangeArrowheads="1"/>
          </p:cNvSpPr>
          <p:nvPr/>
        </p:nvSpPr>
        <p:spPr bwMode="auto">
          <a:xfrm>
            <a:off x="1635126" y="2117726"/>
            <a:ext cx="896302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Aft>
                <a:spcPts val="800"/>
              </a:spcAft>
              <a:buSzPts val="1400"/>
            </a:pPr>
            <a:r>
              <a:rPr lang="ro-RO" altLang="en-US" sz="1500">
                <a:solidFill>
                  <a:srgbClr val="19194D"/>
                </a:solidFill>
                <a:latin typeface="Arial" panose="020B0604020202020204" pitchFamily="34" charset="0"/>
                <a:cs typeface="Arial" panose="020B0604020202020204" pitchFamily="34" charset="0"/>
              </a:rPr>
              <a:t>.</a:t>
            </a:r>
          </a:p>
          <a:p>
            <a:pPr algn="just">
              <a:lnSpc>
                <a:spcPct val="115000"/>
              </a:lnSpc>
              <a:spcAft>
                <a:spcPts val="800"/>
              </a:spcAft>
            </a:pPr>
            <a:r>
              <a:rPr lang="ro-RO" altLang="en-US" sz="1400" b="1">
                <a:solidFill>
                  <a:srgbClr val="19194D"/>
                </a:solidFill>
                <a:latin typeface="Arial" panose="020B0604020202020204" pitchFamily="34" charset="0"/>
                <a:cs typeface="Arial" panose="020B0604020202020204" pitchFamily="34" charset="0"/>
              </a:rPr>
              <a:t>10. </a:t>
            </a:r>
            <a:r>
              <a:rPr lang="ro-RO" altLang="ro-RO" sz="1400" b="1">
                <a:solidFill>
                  <a:srgbClr val="000000"/>
                </a:solidFill>
                <a:latin typeface="Arial" panose="020B0604020202020204" pitchFamily="34" charset="0"/>
                <a:ea typeface="Times New Roman" panose="02020603050405020304" pitchFamily="18" charset="0"/>
                <a:cs typeface="Arial" panose="020B0604020202020204" pitchFamily="34" charset="0"/>
              </a:rPr>
              <a:t>desigilează, pe rând, toate urnele de vot, inclusiv urna specială;</a:t>
            </a:r>
          </a:p>
          <a:p>
            <a:pPr algn="just">
              <a:spcAft>
                <a:spcPts val="800"/>
              </a:spcAft>
            </a:pPr>
            <a:r>
              <a:rPr lang="ro-RO" altLang="ro-RO" sz="1400" b="1">
                <a:solidFill>
                  <a:srgbClr val="19194D"/>
                </a:solidFill>
                <a:latin typeface="Arial" panose="020B0604020202020204" pitchFamily="34" charset="0"/>
                <a:cs typeface="Arial" panose="020B0604020202020204" pitchFamily="34" charset="0"/>
              </a:rPr>
              <a:t>11. </a:t>
            </a:r>
            <a:r>
              <a:rPr lang="ro-RO" altLang="ro-RO" sz="1400">
                <a:solidFill>
                  <a:srgbClr val="19194D"/>
                </a:solidFill>
                <a:latin typeface="Arial" panose="020B0604020202020204" pitchFamily="34" charset="0"/>
                <a:cs typeface="Arial" panose="020B0604020202020204" pitchFamily="34" charset="0"/>
              </a:rPr>
              <a:t>citește cu voce tare, la deschiderea fiecărui buletin de vot, lista de candidați care a fost votată sau, după caz, numele și prenumele candidatului independent ori numele și prenumele candidatului pentru funcția de primar sau numele și prenumele candidatului pentru funcția de președinte al consiliului județean care a fost votat și arată buletinul de vot celor prezenți.</a:t>
            </a:r>
          </a:p>
          <a:p>
            <a:pPr algn="just">
              <a:spcAft>
                <a:spcPts val="800"/>
              </a:spcAft>
            </a:pPr>
            <a:r>
              <a:rPr lang="ro-RO" altLang="ro-RO" sz="1400" b="1">
                <a:solidFill>
                  <a:srgbClr val="000000"/>
                </a:solidFill>
                <a:latin typeface="Arial" panose="020B0604020202020204" pitchFamily="34" charset="0"/>
                <a:cs typeface="Times New Roman" panose="02020603050405020304" pitchFamily="18" charset="0"/>
              </a:rPr>
              <a:t>	!!! separă buletinele de vot pe cinci categorii</a:t>
            </a:r>
            <a:r>
              <a:rPr lang="ro-RO" altLang="ro-RO" sz="1400">
                <a:solidFill>
                  <a:srgbClr val="000000"/>
                </a:solidFill>
                <a:latin typeface="Arial" panose="020B0604020202020204" pitchFamily="34" charset="0"/>
                <a:cs typeface="Times New Roman" panose="02020603050405020304" pitchFamily="18" charset="0"/>
              </a:rPr>
              <a:t>: alegerea membrilor din România în Parlamentul European, alegerea consiliului local, alegerea primarului sau a primarului sectorului municipiului București, după caz, alegerea consiliului județean sau a Consiliului General al Municipiului București, după caz, alegerea președintelui consiliului județean sau a primarului general al municipiului București, după caz.</a:t>
            </a:r>
          </a:p>
          <a:p>
            <a:pPr algn="just">
              <a:spcAft>
                <a:spcPts val="800"/>
              </a:spcAft>
            </a:pPr>
            <a:endParaRPr lang="ro-RO" altLang="ro-RO" sz="1400">
              <a:solidFill>
                <a:srgbClr val="19194D"/>
              </a:solidFill>
              <a:latin typeface="Arial" panose="020B0604020202020204" pitchFamily="34" charset="0"/>
              <a:cs typeface="Arial" panose="020B0604020202020204" pitchFamily="34" charset="0"/>
            </a:endParaRPr>
          </a:p>
          <a:p>
            <a:pPr algn="just">
              <a:lnSpc>
                <a:spcPct val="115000"/>
              </a:lnSpc>
              <a:spcAft>
                <a:spcPts val="800"/>
              </a:spcAft>
            </a:pPr>
            <a:r>
              <a:rPr lang="ro-RO" altLang="ro-RO" sz="1400" b="1">
                <a:solidFill>
                  <a:srgbClr val="2E75B6"/>
                </a:solidFill>
                <a:latin typeface="Arial" panose="020B0604020202020204" pitchFamily="34" charset="0"/>
                <a:cs typeface="Times New Roman" panose="02020603050405020304" pitchFamily="18" charset="0"/>
              </a:rPr>
              <a:t>IMPORTANT</a:t>
            </a:r>
          </a:p>
          <a:p>
            <a:pPr algn="just">
              <a:lnSpc>
                <a:spcPct val="115000"/>
              </a:lnSpc>
              <a:spcAft>
                <a:spcPts val="800"/>
              </a:spcAft>
            </a:pPr>
            <a:r>
              <a:rPr lang="ro-RO" altLang="ro-RO" sz="1400">
                <a:latin typeface="Arial" panose="020B0604020202020204" pitchFamily="34" charset="0"/>
                <a:cs typeface="Times New Roman" panose="02020603050405020304" pitchFamily="18" charset="0"/>
              </a:rPr>
              <a:t>Pentru prevenirea consemnării eronate a voturilor ca urmare a situațiilor în care alegătorii, din neatenție, introduc buletine de vot în altă urnă decât cea specifică fiecărei categorii, </a:t>
            </a:r>
            <a:r>
              <a:rPr lang="ro-RO" altLang="ro-RO" sz="1400" b="1">
                <a:latin typeface="Arial" panose="020B0604020202020204" pitchFamily="34" charset="0"/>
                <a:cs typeface="Times New Roman" panose="02020603050405020304" pitchFamily="18" charset="0"/>
              </a:rPr>
              <a:t>numărarea voturilor va începe doar ulterior definitivării operațiunii de separare a buletinelor de vot pentru cele cinci categorii</a:t>
            </a:r>
            <a:r>
              <a:rPr lang="ro-RO" altLang="ro-RO" sz="1400">
                <a:latin typeface="Arial" panose="020B0604020202020204" pitchFamily="34" charset="0"/>
                <a:cs typeface="Times New Roman" panose="02020603050405020304" pitchFamily="18" charset="0"/>
              </a:rPr>
              <a:t>.</a:t>
            </a:r>
          </a:p>
          <a:p>
            <a:pPr algn="just">
              <a:lnSpc>
                <a:spcPct val="115000"/>
              </a:lnSpc>
              <a:spcAft>
                <a:spcPts val="800"/>
              </a:spcAft>
            </a:pPr>
            <a:r>
              <a:rPr lang="ro-RO" altLang="ro-RO" sz="1400">
                <a:latin typeface="Arial" panose="020B0604020202020204" pitchFamily="34" charset="0"/>
                <a:cs typeface="Times New Roman" panose="02020603050405020304" pitchFamily="18" charset="0"/>
              </a:rPr>
              <a:t> Până la operațiunea de numărare efectivă a voturilor, buletinele separate în acest fel, trebuie așezate astfel încât să fie încadrate în perimetrul în care este realizată înregistrarea audio-video prevăzută la art. 1 alin (2).</a:t>
            </a:r>
          </a:p>
          <a:p>
            <a:pPr algn="just">
              <a:lnSpc>
                <a:spcPct val="115000"/>
              </a:lnSpc>
              <a:spcAft>
                <a:spcPts val="800"/>
              </a:spcAft>
            </a:pPr>
            <a:endParaRPr lang="ro-RO" altLang="ro-RO" sz="1400">
              <a:latin typeface="Arial" panose="020B0604020202020204" pitchFamily="34" charset="0"/>
              <a:cs typeface="Times New Roman" panose="02020603050405020304" pitchFamily="18" charset="0"/>
            </a:endParaRPr>
          </a:p>
        </p:txBody>
      </p:sp>
      <p:pic>
        <p:nvPicPr>
          <p:cNvPr id="236549" name="Picture 2">
            <a:extLst>
              <a:ext uri="{FF2B5EF4-FFF2-40B4-BE49-F238E27FC236}">
                <a16:creationId xmlns:a16="http://schemas.microsoft.com/office/drawing/2014/main" id="{24A66C7A-19F2-D4F8-C69F-CFCE3A8DCC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Box 2">
            <a:extLst>
              <a:ext uri="{FF2B5EF4-FFF2-40B4-BE49-F238E27FC236}">
                <a16:creationId xmlns:a16="http://schemas.microsoft.com/office/drawing/2014/main" id="{D847AB4A-C2D8-1663-2CF8-287D1E18991B}"/>
              </a:ext>
            </a:extLst>
          </p:cNvPr>
          <p:cNvSpPr txBox="1">
            <a:spLocks noChangeArrowheads="1"/>
          </p:cNvSpPr>
          <p:nvPr/>
        </p:nvSpPr>
        <p:spPr bwMode="auto">
          <a:xfrm>
            <a:off x="2300289" y="620713"/>
            <a:ext cx="75914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buClr>
                <a:srgbClr val="FF8119"/>
              </a:buClr>
              <a:buSzPct val="70000"/>
            </a:pPr>
            <a:r>
              <a:rPr lang="ro-RO" altLang="en-US" sz="20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buClr>
                <a:srgbClr val="FF8119"/>
              </a:buClr>
              <a:buSzPct val="70000"/>
            </a:pPr>
            <a:r>
              <a:rPr lang="ro-RO" altLang="en-US" sz="2000" b="1">
                <a:solidFill>
                  <a:srgbClr val="203864"/>
                </a:solidFill>
                <a:latin typeface="Arial" panose="020B0604020202020204" pitchFamily="34" charset="0"/>
                <a:cs typeface="Arial" panose="020B0604020202020204" pitchFamily="34" charset="0"/>
              </a:rPr>
              <a:t>1. Numărarea buletinelor de vot</a:t>
            </a:r>
          </a:p>
          <a:p>
            <a:pPr algn="ctr" eaLnBrk="1" hangingPunct="1">
              <a:lnSpc>
                <a:spcPct val="80000"/>
              </a:lnSpc>
              <a:buClr>
                <a:srgbClr val="FF8119"/>
              </a:buClr>
              <a:buSzPct val="70000"/>
            </a:pPr>
            <a:r>
              <a:rPr lang="nn-NO" altLang="ro-RO" sz="1200" i="1">
                <a:solidFill>
                  <a:srgbClr val="203864"/>
                </a:solidFill>
                <a:latin typeface="Arial" panose="020B0604020202020204" pitchFamily="34" charset="0"/>
                <a:cs typeface="Arial" panose="020B0604020202020204" pitchFamily="34" charset="0"/>
              </a:rPr>
              <a:t>[art. 93 alin. (1) din Legea nr. 115/2015, </a:t>
            </a:r>
            <a:r>
              <a:rPr lang="ro-RO" altLang="ro-RO" sz="1200" i="1">
                <a:solidFill>
                  <a:srgbClr val="203864"/>
                </a:solidFill>
                <a:latin typeface="Arial" panose="020B0604020202020204" pitchFamily="34" charset="0"/>
                <a:cs typeface="Arial" panose="020B0604020202020204" pitchFamily="34" charset="0"/>
              </a:rPr>
              <a:t>cu modificările și completările ulterioare, art. 49 alin. (1) lit. f) din Legea nr. 33/2007, republicată, cu modificările ulterioare</a:t>
            </a:r>
            <a:r>
              <a:rPr lang="nn-NO" altLang="ro-RO" sz="1200" i="1">
                <a:solidFill>
                  <a:srgbClr val="203864"/>
                </a:solidFill>
                <a:latin typeface="Arial" panose="020B0604020202020204" pitchFamily="34" charset="0"/>
                <a:cs typeface="Arial" panose="020B0604020202020204" pitchFamily="34" charset="0"/>
              </a:rPr>
              <a:t>]</a:t>
            </a:r>
          </a:p>
          <a:p>
            <a:pPr algn="ctr" eaLnBrk="1" hangingPunct="1">
              <a:lnSpc>
                <a:spcPct val="80000"/>
              </a:lnSpc>
              <a:buClr>
                <a:srgbClr val="FF8119"/>
              </a:buClr>
              <a:buSzPct val="70000"/>
            </a:pPr>
            <a:endParaRPr lang="ro-RO" altLang="ro-RO" sz="1200" i="1">
              <a:solidFill>
                <a:srgbClr val="203864"/>
              </a:solidFill>
              <a:latin typeface="Arial" panose="020B0604020202020204" pitchFamily="34" charset="0"/>
              <a:cs typeface="Arial" panose="020B0604020202020204" pitchFamily="34" charset="0"/>
            </a:endParaRPr>
          </a:p>
        </p:txBody>
      </p:sp>
      <p:sp>
        <p:nvSpPr>
          <p:cNvPr id="238595" name="TextBox 6">
            <a:extLst>
              <a:ext uri="{FF2B5EF4-FFF2-40B4-BE49-F238E27FC236}">
                <a16:creationId xmlns:a16="http://schemas.microsoft.com/office/drawing/2014/main" id="{EAB667A9-5549-4280-F872-6FE70A42A713}"/>
              </a:ext>
            </a:extLst>
          </p:cNvPr>
          <p:cNvSpPr txBox="1">
            <a:spLocks noChangeArrowheads="1"/>
          </p:cNvSpPr>
          <p:nvPr/>
        </p:nvSpPr>
        <p:spPr bwMode="auto">
          <a:xfrm>
            <a:off x="1695451" y="2120901"/>
            <a:ext cx="9001125"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lvl="1">
              <a:spcAft>
                <a:spcPts val="800"/>
              </a:spcAft>
            </a:pPr>
            <a:r>
              <a:rPr lang="ro-RO" altLang="ro-RO" sz="2200" b="1" u="sng">
                <a:solidFill>
                  <a:srgbClr val="19194D"/>
                </a:solidFill>
                <a:latin typeface="Arial" panose="020B0604020202020204" pitchFamily="34" charset="0"/>
                <a:cs typeface="Arial" panose="020B0604020202020204" pitchFamily="34" charset="0"/>
              </a:rPr>
              <a:t>IMPORTANT:</a:t>
            </a:r>
          </a:p>
          <a:p>
            <a:pPr eaLnBrk="1" hangingPunct="1">
              <a:lnSpc>
                <a:spcPct val="125000"/>
              </a:lnSpc>
            </a:pPr>
            <a:r>
              <a:rPr lang="ro-RO" altLang="ro-RO" sz="1600" b="1" u="sng">
                <a:solidFill>
                  <a:srgbClr val="19194D"/>
                </a:solidFill>
                <a:latin typeface="Arial" panose="020B0604020202020204" pitchFamily="34" charset="0"/>
                <a:cs typeface="Arial" panose="020B0604020202020204" pitchFamily="34" charset="0"/>
              </a:rPr>
              <a:t>Buletinele de vot nule nu intră în calculul voturilor valabil exprimate.</a:t>
            </a:r>
          </a:p>
          <a:p>
            <a:pPr eaLnBrk="1" hangingPunct="1">
              <a:lnSpc>
                <a:spcPct val="125000"/>
              </a:lnSpc>
            </a:pPr>
            <a:endParaRPr lang="ro-RO" altLang="ro-RO" sz="1600" b="1" u="sng">
              <a:solidFill>
                <a:srgbClr val="19194D"/>
              </a:solidFill>
              <a:latin typeface="Arial" panose="020B0604020202020204" pitchFamily="34" charset="0"/>
              <a:cs typeface="Arial" panose="020B0604020202020204" pitchFamily="34" charset="0"/>
            </a:endParaRPr>
          </a:p>
          <a:p>
            <a:pPr eaLnBrk="1" hangingPunct="1">
              <a:lnSpc>
                <a:spcPct val="125000"/>
              </a:lnSpc>
              <a:buFontTx/>
              <a:buChar char="•"/>
            </a:pPr>
            <a:r>
              <a:rPr lang="ro-RO" altLang="ro-RO" sz="1600">
                <a:solidFill>
                  <a:srgbClr val="19194D"/>
                </a:solidFill>
                <a:latin typeface="Arial" panose="020B0604020202020204" pitchFamily="34" charset="0"/>
                <a:cs typeface="Arial" panose="020B0604020202020204" pitchFamily="34" charset="0"/>
              </a:rPr>
              <a:t> buletinele de vot pe care nu a fost aplicată ștampila de control a secției de votare, </a:t>
            </a:r>
          </a:p>
          <a:p>
            <a:pPr eaLnBrk="1" hangingPunct="1">
              <a:lnSpc>
                <a:spcPct val="125000"/>
              </a:lnSpc>
              <a:buFontTx/>
              <a:buChar char="•"/>
            </a:pPr>
            <a:r>
              <a:rPr lang="ro-RO" altLang="ro-RO" sz="1600">
                <a:solidFill>
                  <a:srgbClr val="19194D"/>
                </a:solidFill>
                <a:latin typeface="Arial" panose="020B0604020202020204" pitchFamily="34" charset="0"/>
                <a:cs typeface="Arial" panose="020B0604020202020204" pitchFamily="34" charset="0"/>
              </a:rPr>
              <a:t> buletinul de vot care are alt model decât cel legal aprobat, </a:t>
            </a:r>
          </a:p>
          <a:p>
            <a:pPr eaLnBrk="1" hangingPunct="1">
              <a:lnSpc>
                <a:spcPct val="125000"/>
              </a:lnSpc>
              <a:buFontTx/>
              <a:buChar char="•"/>
            </a:pPr>
            <a:r>
              <a:rPr lang="ro-RO" altLang="ro-RO" sz="1600">
                <a:solidFill>
                  <a:srgbClr val="19194D"/>
                </a:solidFill>
                <a:latin typeface="Arial" panose="020B0604020202020204" pitchFamily="34" charset="0"/>
                <a:cs typeface="Arial" panose="020B0604020202020204" pitchFamily="34" charset="0"/>
              </a:rPr>
              <a:t> buletinul de vot pe care a fost aplicată ștampila ”VOTAT”, care are alt model decât cel legal aprobat,</a:t>
            </a:r>
          </a:p>
          <a:p>
            <a:pPr eaLnBrk="1" hangingPunct="1">
              <a:lnSpc>
                <a:spcPct val="125000"/>
              </a:lnSpc>
              <a:buFontTx/>
              <a:buChar char="•"/>
            </a:pPr>
            <a:r>
              <a:rPr lang="ro-RO" altLang="ro-RO" sz="1600">
                <a:solidFill>
                  <a:srgbClr val="19194D"/>
                </a:solidFill>
                <a:latin typeface="Arial" panose="020B0604020202020204" pitchFamily="34" charset="0"/>
                <a:cs typeface="Arial" panose="020B0604020202020204" pitchFamily="34" charset="0"/>
              </a:rPr>
              <a:t> buletinul de vot pe care nu a fost aplicată ștampila ”VOTAT”,</a:t>
            </a:r>
          </a:p>
          <a:p>
            <a:pPr eaLnBrk="1" hangingPunct="1">
              <a:lnSpc>
                <a:spcPct val="125000"/>
              </a:lnSpc>
              <a:buFontTx/>
              <a:buChar char="•"/>
            </a:pPr>
            <a:r>
              <a:rPr lang="ro-RO" altLang="ro-RO" sz="1600">
                <a:solidFill>
                  <a:srgbClr val="19194D"/>
                </a:solidFill>
                <a:latin typeface="Arial" panose="020B0604020202020204" pitchFamily="34" charset="0"/>
                <a:cs typeface="Arial" panose="020B0604020202020204" pitchFamily="34" charset="0"/>
              </a:rPr>
              <a:t> buletinele de vot la care ștampila ”VOTAT” este aplicată pe mai multe patrulatere, chiar dacă unele ștampile au fost tăiate/anulate de alegător,</a:t>
            </a:r>
          </a:p>
          <a:p>
            <a:pPr eaLnBrk="1" hangingPunct="1">
              <a:lnSpc>
                <a:spcPct val="125000"/>
              </a:lnSpc>
              <a:buFontTx/>
              <a:buChar char="•"/>
            </a:pPr>
            <a:r>
              <a:rPr lang="ro-RO" altLang="ro-RO" sz="1600">
                <a:solidFill>
                  <a:srgbClr val="19194D"/>
                </a:solidFill>
                <a:latin typeface="Arial" panose="020B0604020202020204" pitchFamily="34" charset="0"/>
                <a:cs typeface="Arial" panose="020B0604020202020204" pitchFamily="34" charset="0"/>
              </a:rPr>
              <a:t> buletinele de vot la care ștampila ”VOTAT” este aplicată în exteriorul patrulaterelor și nu atinge niciun patrulater,</a:t>
            </a:r>
          </a:p>
          <a:p>
            <a:pPr eaLnBrk="1" hangingPunct="1">
              <a:lnSpc>
                <a:spcPct val="125000"/>
              </a:lnSpc>
              <a:buFontTx/>
              <a:buChar char="•"/>
            </a:pPr>
            <a:r>
              <a:rPr lang="ro-RO" altLang="ro-RO" sz="1600">
                <a:solidFill>
                  <a:srgbClr val="19194D"/>
                </a:solidFill>
                <a:latin typeface="Arial" panose="020B0604020202020204" pitchFamily="34" charset="0"/>
                <a:cs typeface="Arial" panose="020B0604020202020204" pitchFamily="34" charset="0"/>
              </a:rPr>
              <a:t> buletinul de vot pe care ștampila cu mențiunea ”VOTAT” atinge două sau mai multe patrulatere.</a:t>
            </a:r>
          </a:p>
        </p:txBody>
      </p:sp>
      <p:pic>
        <p:nvPicPr>
          <p:cNvPr id="238596" name="Picture 2">
            <a:extLst>
              <a:ext uri="{FF2B5EF4-FFF2-40B4-BE49-F238E27FC236}">
                <a16:creationId xmlns:a16="http://schemas.microsoft.com/office/drawing/2014/main" id="{85AAE625-1F11-C46E-4D42-FA73AF94FF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1" descr="C:\Scans\NUL CAZ 1.jpg">
            <a:extLst>
              <a:ext uri="{FF2B5EF4-FFF2-40B4-BE49-F238E27FC236}">
                <a16:creationId xmlns:a16="http://schemas.microsoft.com/office/drawing/2014/main" id="{1E02292A-AC1E-FF17-9CF7-DE075731B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2022475"/>
            <a:ext cx="4033838" cy="466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43" name="Picture 2" descr="C:\Scans\NUL CAZ 2.jpg">
            <a:extLst>
              <a:ext uri="{FF2B5EF4-FFF2-40B4-BE49-F238E27FC236}">
                <a16:creationId xmlns:a16="http://schemas.microsoft.com/office/drawing/2014/main" id="{2F39504B-DA0D-F69C-5ED3-266FB07156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6350" y="2035175"/>
            <a:ext cx="3735388" cy="466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0" name="TextBox 4">
            <a:extLst>
              <a:ext uri="{FF2B5EF4-FFF2-40B4-BE49-F238E27FC236}">
                <a16:creationId xmlns:a16="http://schemas.microsoft.com/office/drawing/2014/main" id="{16D2C624-3F78-8E63-D2FF-5BDFC89E3732}"/>
              </a:ext>
            </a:extLst>
          </p:cNvPr>
          <p:cNvSpPr txBox="1">
            <a:spLocks noChangeArrowheads="1"/>
          </p:cNvSpPr>
          <p:nvPr/>
        </p:nvSpPr>
        <p:spPr bwMode="auto">
          <a:xfrm>
            <a:off x="3082925" y="442913"/>
            <a:ext cx="5113338" cy="83026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ro-RO" altLang="ro-RO" sz="2400" b="1" dirty="0">
                <a:solidFill>
                  <a:schemeClr val="accent1">
                    <a:lumMod val="50000"/>
                  </a:schemeClr>
                </a:solidFill>
                <a:latin typeface="Times New Roman" panose="02020603050405020304" pitchFamily="18" charset="0"/>
                <a:cs typeface="Times New Roman" panose="02020603050405020304" pitchFamily="18" charset="0"/>
              </a:rPr>
              <a:t>EXEMPLE</a:t>
            </a:r>
          </a:p>
          <a:p>
            <a:pPr algn="ctr">
              <a:spcBef>
                <a:spcPct val="0"/>
              </a:spcBef>
              <a:buNone/>
              <a:defRPr/>
            </a:pPr>
            <a:r>
              <a:rPr lang="ro-RO" altLang="ro-RO" sz="2400" b="1" dirty="0">
                <a:solidFill>
                  <a:schemeClr val="accent1">
                    <a:lumMod val="50000"/>
                  </a:schemeClr>
                </a:solidFill>
                <a:latin typeface="Times New Roman" panose="02020603050405020304" pitchFamily="18" charset="0"/>
                <a:cs typeface="Times New Roman" panose="02020603050405020304" pitchFamily="18" charset="0"/>
              </a:rPr>
              <a:t> DE BULETINE DE VOT NULE </a:t>
            </a:r>
            <a:endParaRPr lang="ro-RO" altLang="ro-RO" sz="2400" dirty="0">
              <a:solidFill>
                <a:schemeClr val="accent1">
                  <a:lumMod val="50000"/>
                </a:schemeClr>
              </a:solidFill>
            </a:endParaRPr>
          </a:p>
        </p:txBody>
      </p:sp>
      <p:pic>
        <p:nvPicPr>
          <p:cNvPr id="240645" name="Picture 2">
            <a:extLst>
              <a:ext uri="{FF2B5EF4-FFF2-40B4-BE49-F238E27FC236}">
                <a16:creationId xmlns:a16="http://schemas.microsoft.com/office/drawing/2014/main" id="{65DE9B12-0845-58D5-79AF-47B3DFD1355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4" descr="C:\Scans\NUL 3 BUN.jpg">
            <a:extLst>
              <a:ext uri="{FF2B5EF4-FFF2-40B4-BE49-F238E27FC236}">
                <a16:creationId xmlns:a16="http://schemas.microsoft.com/office/drawing/2014/main" id="{3EB2A537-233D-F76A-5683-1A7176945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1" y="1700214"/>
            <a:ext cx="3986213"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691" name="Picture 5" descr="C:\Scans\NUL CAZ 4.jpg">
            <a:extLst>
              <a:ext uri="{FF2B5EF4-FFF2-40B4-BE49-F238E27FC236}">
                <a16:creationId xmlns:a16="http://schemas.microsoft.com/office/drawing/2014/main" id="{0223DFC1-52FB-3CDA-B097-DD7BF57C9C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4" y="1700214"/>
            <a:ext cx="4002087"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692" name="Picture 2">
            <a:extLst>
              <a:ext uri="{FF2B5EF4-FFF2-40B4-BE49-F238E27FC236}">
                <a16:creationId xmlns:a16="http://schemas.microsoft.com/office/drawing/2014/main" id="{8964BFB6-1BD4-C867-FA9E-C4FBEA7A5EA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9" name="TextBox 4">
            <a:extLst>
              <a:ext uri="{FF2B5EF4-FFF2-40B4-BE49-F238E27FC236}">
                <a16:creationId xmlns:a16="http://schemas.microsoft.com/office/drawing/2014/main" id="{CC25E2CB-C97E-A5C1-D09F-4F4D00BD6CC3}"/>
              </a:ext>
            </a:extLst>
          </p:cNvPr>
          <p:cNvSpPr txBox="1">
            <a:spLocks noChangeArrowheads="1"/>
          </p:cNvSpPr>
          <p:nvPr/>
        </p:nvSpPr>
        <p:spPr bwMode="auto">
          <a:xfrm>
            <a:off x="3608389" y="415926"/>
            <a:ext cx="5113337" cy="83026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ro-RO" altLang="ro-RO" sz="2400" b="1" dirty="0">
                <a:solidFill>
                  <a:schemeClr val="accent1">
                    <a:lumMod val="50000"/>
                  </a:schemeClr>
                </a:solidFill>
                <a:latin typeface="Times New Roman" panose="02020603050405020304" pitchFamily="18" charset="0"/>
                <a:cs typeface="Times New Roman" panose="02020603050405020304" pitchFamily="18" charset="0"/>
              </a:rPr>
              <a:t>EXEMPLE</a:t>
            </a:r>
          </a:p>
          <a:p>
            <a:pPr algn="ctr">
              <a:spcBef>
                <a:spcPct val="0"/>
              </a:spcBef>
              <a:buNone/>
              <a:defRPr/>
            </a:pPr>
            <a:r>
              <a:rPr lang="ro-RO" altLang="ro-RO" sz="2400" b="1" dirty="0">
                <a:solidFill>
                  <a:schemeClr val="accent1">
                    <a:lumMod val="50000"/>
                  </a:schemeClr>
                </a:solidFill>
                <a:latin typeface="Times New Roman" panose="02020603050405020304" pitchFamily="18" charset="0"/>
                <a:cs typeface="Times New Roman" panose="02020603050405020304" pitchFamily="18" charset="0"/>
              </a:rPr>
              <a:t> DE BULETINE DE VOT NULE </a:t>
            </a:r>
            <a:endParaRPr lang="ro-RO" altLang="ro-RO" sz="2400" dirty="0">
              <a:solidFill>
                <a:schemeClr val="accent1">
                  <a:lumMod val="50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3" descr="C:\Scans\NUL CAZ 5 VAR 1.jpg">
            <a:extLst>
              <a:ext uri="{FF2B5EF4-FFF2-40B4-BE49-F238E27FC236}">
                <a16:creationId xmlns:a16="http://schemas.microsoft.com/office/drawing/2014/main" id="{8BEA5842-A241-78CE-93F8-1C27DD4CC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1878013"/>
            <a:ext cx="4332287"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39" name="Picture 4" descr="C:\Scans\NUL CAZ 5 VAR 2.jpg">
            <a:extLst>
              <a:ext uri="{FF2B5EF4-FFF2-40B4-BE49-F238E27FC236}">
                <a16:creationId xmlns:a16="http://schemas.microsoft.com/office/drawing/2014/main" id="{E6129025-1AA0-BC38-7F33-783E8054E7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4900" y="1882775"/>
            <a:ext cx="4064000"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40" name="Picture 2">
            <a:extLst>
              <a:ext uri="{FF2B5EF4-FFF2-40B4-BE49-F238E27FC236}">
                <a16:creationId xmlns:a16="http://schemas.microsoft.com/office/drawing/2014/main" id="{E341F56D-4FFF-8115-A305-D1DBD00E22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7" name="TextBox 4">
            <a:extLst>
              <a:ext uri="{FF2B5EF4-FFF2-40B4-BE49-F238E27FC236}">
                <a16:creationId xmlns:a16="http://schemas.microsoft.com/office/drawing/2014/main" id="{6AC006FB-D7EF-C9BC-7158-C9B1A05AD54D}"/>
              </a:ext>
            </a:extLst>
          </p:cNvPr>
          <p:cNvSpPr txBox="1">
            <a:spLocks noChangeArrowheads="1"/>
          </p:cNvSpPr>
          <p:nvPr/>
        </p:nvSpPr>
        <p:spPr bwMode="auto">
          <a:xfrm>
            <a:off x="3629025" y="501650"/>
            <a:ext cx="5111750" cy="8318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ro-RO" altLang="ro-RO" sz="2400" b="1" dirty="0">
                <a:solidFill>
                  <a:schemeClr val="accent1">
                    <a:lumMod val="50000"/>
                  </a:schemeClr>
                </a:solidFill>
                <a:latin typeface="Times New Roman" panose="02020603050405020304" pitchFamily="18" charset="0"/>
                <a:cs typeface="Times New Roman" panose="02020603050405020304" pitchFamily="18" charset="0"/>
              </a:rPr>
              <a:t>EXEMPLE</a:t>
            </a:r>
          </a:p>
          <a:p>
            <a:pPr algn="ctr">
              <a:spcBef>
                <a:spcPct val="0"/>
              </a:spcBef>
              <a:buNone/>
              <a:defRPr/>
            </a:pPr>
            <a:r>
              <a:rPr lang="ro-RO" altLang="ro-RO" sz="2400" b="1" dirty="0">
                <a:solidFill>
                  <a:schemeClr val="accent1">
                    <a:lumMod val="50000"/>
                  </a:schemeClr>
                </a:solidFill>
                <a:latin typeface="Times New Roman" panose="02020603050405020304" pitchFamily="18" charset="0"/>
                <a:cs typeface="Times New Roman" panose="02020603050405020304" pitchFamily="18" charset="0"/>
              </a:rPr>
              <a:t> DE BULETINE DE VOT NULE </a:t>
            </a:r>
            <a:endParaRPr lang="ro-RO" altLang="ro-RO" sz="2400" dirty="0">
              <a:solidFill>
                <a:schemeClr val="accent1">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Box 2">
            <a:extLst>
              <a:ext uri="{FF2B5EF4-FFF2-40B4-BE49-F238E27FC236}">
                <a16:creationId xmlns:a16="http://schemas.microsoft.com/office/drawing/2014/main" id="{436D44A4-BEE2-A086-DACA-8A7BEC42A893}"/>
              </a:ext>
            </a:extLst>
          </p:cNvPr>
          <p:cNvSpPr txBox="1">
            <a:spLocks noChangeArrowheads="1"/>
          </p:cNvSpPr>
          <p:nvPr/>
        </p:nvSpPr>
        <p:spPr bwMode="auto">
          <a:xfrm>
            <a:off x="1852613" y="539751"/>
            <a:ext cx="8496300" cy="995363"/>
          </a:xfrm>
          <a:prstGeom prst="rect">
            <a:avLst/>
          </a:prstGeom>
          <a:noFill/>
          <a:ln>
            <a:noFill/>
          </a:ln>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ro-RO" altLang="ro-RO" sz="1800" b="1" dirty="0">
                <a:solidFill>
                  <a:schemeClr val="accent1">
                    <a:lumMod val="50000"/>
                  </a:schemeClr>
                </a:solidFill>
                <a:latin typeface="Times New Roman" panose="02020603050405020304" pitchFamily="18" charset="0"/>
                <a:cs typeface="Times New Roman" panose="02020603050405020304" pitchFamily="18" charset="0"/>
              </a:rPr>
              <a:t>PERSOANE CARE POT ASISTA LA OPERAȚIUNILE ELECTORALE</a:t>
            </a:r>
            <a:endParaRPr lang="ro-RO" altLang="ro-RO" sz="1800" dirty="0">
              <a:solidFill>
                <a:schemeClr val="accent1">
                  <a:lumMod val="50000"/>
                </a:schemeClr>
              </a:solidFill>
              <a:latin typeface="Times New Roman" panose="02020603050405020304" pitchFamily="18" charset="0"/>
              <a:cs typeface="Times New Roman" panose="02020603050405020304" pitchFamily="18" charset="0"/>
            </a:endParaRPr>
          </a:p>
          <a:p>
            <a:pPr algn="ctr">
              <a:lnSpc>
                <a:spcPct val="100000"/>
              </a:lnSpc>
              <a:spcBef>
                <a:spcPct val="0"/>
              </a:spcBef>
              <a:spcAft>
                <a:spcPts val="2000"/>
              </a:spcAft>
              <a:buNone/>
              <a:defRPr/>
            </a:pPr>
            <a:r>
              <a:rPr lang="ro-RO" altLang="ro-RO" sz="1200" i="1" dirty="0">
                <a:solidFill>
                  <a:schemeClr val="accent1">
                    <a:lumMod val="50000"/>
                  </a:schemeClr>
                </a:solidFill>
                <a:latin typeface="Times New Roman" panose="02020603050405020304" pitchFamily="18" charset="0"/>
                <a:cs typeface="Times New Roman" panose="02020603050405020304" pitchFamily="18" charset="0"/>
              </a:rPr>
              <a:t>[art. 73 din Legea nr. 33/2017, art. 83 și 121 alin. (3) din Legea nr. 115/2015]</a:t>
            </a:r>
          </a:p>
          <a:p>
            <a:pPr algn="ctr">
              <a:lnSpc>
                <a:spcPct val="100000"/>
              </a:lnSpc>
              <a:spcBef>
                <a:spcPct val="0"/>
              </a:spcBef>
              <a:spcAft>
                <a:spcPts val="2000"/>
              </a:spcAft>
              <a:buNone/>
              <a:defRPr/>
            </a:pPr>
            <a:endParaRPr lang="ro-RO" altLang="ro-RO" sz="1200" i="1" dirty="0">
              <a:solidFill>
                <a:srgbClr val="203864"/>
              </a:solidFill>
              <a:latin typeface="Times New Roman" panose="02020603050405020304" pitchFamily="18" charset="0"/>
              <a:cs typeface="Times New Roman" panose="02020603050405020304" pitchFamily="18" charset="0"/>
            </a:endParaRPr>
          </a:p>
        </p:txBody>
      </p:sp>
      <p:sp>
        <p:nvSpPr>
          <p:cNvPr id="152579" name="TextBox 5">
            <a:extLst>
              <a:ext uri="{FF2B5EF4-FFF2-40B4-BE49-F238E27FC236}">
                <a16:creationId xmlns:a16="http://schemas.microsoft.com/office/drawing/2014/main" id="{F12244CD-225C-9237-3B9D-43015F03EE17}"/>
              </a:ext>
            </a:extLst>
          </p:cNvPr>
          <p:cNvSpPr txBox="1">
            <a:spLocks noChangeArrowheads="1"/>
          </p:cNvSpPr>
          <p:nvPr/>
        </p:nvSpPr>
        <p:spPr bwMode="auto">
          <a:xfrm>
            <a:off x="1852614" y="1773238"/>
            <a:ext cx="856932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5000"/>
              </a:lnSpc>
              <a:spcAft>
                <a:spcPts val="800"/>
              </a:spcAft>
            </a:pPr>
            <a:r>
              <a:rPr lang="ro-RO" altLang="ro-RO" sz="1400" b="1" u="sng">
                <a:solidFill>
                  <a:srgbClr val="FF0000"/>
                </a:solidFill>
                <a:latin typeface="Arial" panose="020B0604020202020204" pitchFamily="34" charset="0"/>
                <a:cs typeface="Arial" panose="020B0604020202020204" pitchFamily="34" charset="0"/>
              </a:rPr>
              <a:t>ATENȚIE</a:t>
            </a:r>
          </a:p>
          <a:p>
            <a:pPr algn="just">
              <a:lnSpc>
                <a:spcPct val="107000"/>
              </a:lnSpc>
              <a:spcBef>
                <a:spcPct val="20000"/>
              </a:spcBef>
              <a:spcAft>
                <a:spcPts val="800"/>
              </a:spcAft>
              <a:buFontTx/>
              <a:buChar char="•"/>
            </a:pPr>
            <a:r>
              <a:rPr lang="ro-RO" altLang="ro-RO" sz="1400">
                <a:solidFill>
                  <a:srgbClr val="203864"/>
                </a:solidFill>
                <a:latin typeface="Arial" panose="020B0604020202020204" pitchFamily="34" charset="0"/>
                <a:cs typeface="Arial" panose="020B0604020202020204" pitchFamily="34" charset="0"/>
              </a:rPr>
              <a:t> </a:t>
            </a:r>
            <a:r>
              <a:rPr lang="ro-RO" altLang="ro-RO" sz="1600">
                <a:solidFill>
                  <a:srgbClr val="203864"/>
                </a:solidFill>
                <a:latin typeface="Arial" panose="020B0604020202020204" pitchFamily="34" charset="0"/>
                <a:cs typeface="Arial" panose="020B0604020202020204" pitchFamily="34" charset="0"/>
              </a:rPr>
              <a:t>Observatorii interni pot asista la operațiunile birourilor electorale ale secțiilor de votare numai </a:t>
            </a:r>
            <a:r>
              <a:rPr lang="ro-RO" altLang="ro-RO" sz="1600" b="1">
                <a:solidFill>
                  <a:srgbClr val="203864"/>
                </a:solidFill>
                <a:latin typeface="Arial" panose="020B0604020202020204" pitchFamily="34" charset="0"/>
                <a:cs typeface="Arial" panose="020B0604020202020204" pitchFamily="34" charset="0"/>
              </a:rPr>
              <a:t>pe baza ecusoanelor</a:t>
            </a:r>
            <a:r>
              <a:rPr lang="ro-RO" altLang="ro-RO" sz="1600">
                <a:solidFill>
                  <a:srgbClr val="203864"/>
                </a:solidFill>
                <a:latin typeface="Arial" panose="020B0604020202020204" pitchFamily="34" charset="0"/>
                <a:cs typeface="Arial" panose="020B0604020202020204" pitchFamily="34" charset="0"/>
              </a:rPr>
              <a:t> emise de către asociația sau  fundația acreditată de către Autoritatea Electorală Permanentă, însoțite de actul de identitate. </a:t>
            </a:r>
          </a:p>
          <a:p>
            <a:pPr algn="just">
              <a:lnSpc>
                <a:spcPct val="107000"/>
              </a:lnSpc>
              <a:spcBef>
                <a:spcPct val="20000"/>
              </a:spcBef>
              <a:spcAft>
                <a:spcPts val="800"/>
              </a:spcAft>
              <a:buFontTx/>
              <a:buChar char="•"/>
            </a:pPr>
            <a:r>
              <a:rPr lang="ro-RO" altLang="ro-RO" sz="1600">
                <a:solidFill>
                  <a:srgbClr val="203864"/>
                </a:solidFill>
                <a:latin typeface="Arial" panose="020B0604020202020204" pitchFamily="34" charset="0"/>
                <a:ea typeface="Calibri" panose="020F0502020204030204" pitchFamily="34" charset="0"/>
                <a:cs typeface="Arial" panose="020B0604020202020204" pitchFamily="34" charset="0"/>
              </a:rPr>
              <a:t> Reprezentanții instituțiilor mass-media românești au acces în secțiile de votare și pot asista la operațiunile birourilor electorale ale secțiilor de votare numai în baza actului de identitate și a legitimației de jurnalist.</a:t>
            </a:r>
            <a:endParaRPr lang="ro-RO" altLang="ro-RO" sz="1600" u="sng">
              <a:solidFill>
                <a:srgbClr val="203864"/>
              </a:solidFill>
              <a:latin typeface="Arial" panose="020B0604020202020204" pitchFamily="34" charset="0"/>
              <a:ea typeface="Calibri" panose="020F0502020204030204" pitchFamily="34" charset="0"/>
              <a:cs typeface="Arial" panose="020B0604020202020204" pitchFamily="34" charset="0"/>
            </a:endParaRPr>
          </a:p>
          <a:p>
            <a:pPr algn="just">
              <a:lnSpc>
                <a:spcPct val="107000"/>
              </a:lnSpc>
              <a:spcBef>
                <a:spcPct val="20000"/>
              </a:spcBef>
              <a:spcAft>
                <a:spcPts val="800"/>
              </a:spcAft>
              <a:buFontTx/>
              <a:buChar char="•"/>
            </a:pPr>
            <a:r>
              <a:rPr lang="ro-RO" altLang="ro-RO" sz="1600">
                <a:solidFill>
                  <a:srgbClr val="203864"/>
                </a:solidFill>
                <a:latin typeface="Arial" panose="020B0604020202020204" pitchFamily="34" charset="0"/>
                <a:cs typeface="Arial" panose="020B0604020202020204" pitchFamily="34" charset="0"/>
              </a:rPr>
              <a:t> Persoanele acreditate pot asista la operațiunile electorale în ziua votării, începând cu ora 06</a:t>
            </a:r>
            <a:r>
              <a:rPr lang="ro-RO" altLang="ro-RO" sz="1600" baseline="30000">
                <a:solidFill>
                  <a:srgbClr val="203864"/>
                </a:solidFill>
                <a:latin typeface="Arial" panose="020B0604020202020204" pitchFamily="34" charset="0"/>
                <a:cs typeface="Arial" panose="020B0604020202020204" pitchFamily="34" charset="0"/>
              </a:rPr>
              <a:t>00</a:t>
            </a:r>
            <a:r>
              <a:rPr lang="ro-RO" altLang="ro-RO" sz="1600">
                <a:solidFill>
                  <a:srgbClr val="203864"/>
                </a:solidFill>
                <a:latin typeface="Arial" panose="020B0604020202020204" pitchFamily="34" charset="0"/>
                <a:cs typeface="Arial" panose="020B0604020202020204" pitchFamily="34" charset="0"/>
              </a:rPr>
              <a:t> și terminând cu momentul încheierii și semnării de către membrii biroului electoral al secției de votare a procesului-verbal de constatare a rezultatelor votării în secția respectivă</a:t>
            </a:r>
            <a:r>
              <a:rPr lang="ro-RO" altLang="ro-RO" sz="1600" b="1">
                <a:solidFill>
                  <a:srgbClr val="203864"/>
                </a:solidFill>
                <a:latin typeface="Arial" panose="020B0604020202020204" pitchFamily="34" charset="0"/>
                <a:cs typeface="Arial" panose="020B0604020202020204" pitchFamily="34" charset="0"/>
              </a:rPr>
              <a:t>.</a:t>
            </a:r>
          </a:p>
          <a:p>
            <a:pPr algn="ctr">
              <a:lnSpc>
                <a:spcPct val="107000"/>
              </a:lnSpc>
              <a:spcBef>
                <a:spcPct val="20000"/>
              </a:spcBef>
              <a:spcAft>
                <a:spcPts val="800"/>
              </a:spcAft>
            </a:pPr>
            <a:endParaRPr lang="ro-RO" altLang="ro-RO" sz="1600" b="1">
              <a:solidFill>
                <a:srgbClr val="FF0000"/>
              </a:solidFill>
              <a:latin typeface="Arial" panose="020B0604020202020204" pitchFamily="34" charset="0"/>
              <a:cs typeface="Arial" panose="020B0604020202020204" pitchFamily="34" charset="0"/>
            </a:endParaRPr>
          </a:p>
          <a:p>
            <a:pPr algn="ctr">
              <a:lnSpc>
                <a:spcPct val="125000"/>
              </a:lnSpc>
              <a:spcAft>
                <a:spcPts val="800"/>
              </a:spcAft>
            </a:pPr>
            <a:r>
              <a:rPr lang="ro-RO" altLang="ro-RO" sz="1600">
                <a:solidFill>
                  <a:srgbClr val="FF0000"/>
                </a:solidFill>
                <a:latin typeface="Arial" panose="020B0604020202020204" pitchFamily="34" charset="0"/>
                <a:cs typeface="Arial" panose="020B0604020202020204" pitchFamily="34" charset="0"/>
              </a:rPr>
              <a:t>!!! Persoanele acreditate pot staționa</a:t>
            </a:r>
            <a:r>
              <a:rPr lang="ro-RO" altLang="ro-RO" sz="1600" b="1">
                <a:solidFill>
                  <a:srgbClr val="FF0000"/>
                </a:solidFill>
                <a:latin typeface="Arial" panose="020B0604020202020204" pitchFamily="34" charset="0"/>
                <a:cs typeface="Arial" panose="020B0604020202020204" pitchFamily="34" charset="0"/>
              </a:rPr>
              <a:t> numai în spațiul stabilit în acest sens în sala de votare </a:t>
            </a:r>
            <a:r>
              <a:rPr lang="ro-RO" altLang="ro-RO" sz="1600">
                <a:solidFill>
                  <a:srgbClr val="FF0000"/>
                </a:solidFill>
                <a:latin typeface="Arial" panose="020B0604020202020204" pitchFamily="34" charset="0"/>
                <a:cs typeface="Arial" panose="020B0604020202020204" pitchFamily="34" charset="0"/>
              </a:rPr>
              <a:t>de către președintele biroului electoral al secției de votare.</a:t>
            </a:r>
          </a:p>
          <a:p>
            <a:pPr algn="just">
              <a:lnSpc>
                <a:spcPct val="125000"/>
              </a:lnSpc>
              <a:spcAft>
                <a:spcPts val="800"/>
              </a:spcAft>
            </a:pPr>
            <a:r>
              <a:rPr lang="ro-RO" altLang="ro-RO" sz="1400" b="1">
                <a:solidFill>
                  <a:srgbClr val="203864"/>
                </a:solidFill>
                <a:latin typeface="Arial" panose="020B0604020202020204" pitchFamily="34" charset="0"/>
                <a:cs typeface="Arial" panose="020B0604020202020204" pitchFamily="34" charset="0"/>
              </a:rPr>
              <a:t> </a:t>
            </a:r>
            <a:endParaRPr lang="ro-RO" altLang="ro-RO" sz="1400">
              <a:solidFill>
                <a:srgbClr val="203864"/>
              </a:solidFill>
              <a:latin typeface="Arial" panose="020B0604020202020204" pitchFamily="34" charset="0"/>
              <a:cs typeface="Arial" panose="020B0604020202020204" pitchFamily="34" charset="0"/>
            </a:endParaRPr>
          </a:p>
        </p:txBody>
      </p:sp>
      <p:pic>
        <p:nvPicPr>
          <p:cNvPr id="152580" name="Picture 2">
            <a:extLst>
              <a:ext uri="{FF2B5EF4-FFF2-40B4-BE49-F238E27FC236}">
                <a16:creationId xmlns:a16="http://schemas.microsoft.com/office/drawing/2014/main" id="{795E4AAB-A6C9-1FD7-A2CB-A526EE8753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2" descr="C:\Scans\NUL CAZ 6.jpg">
            <a:extLst>
              <a:ext uri="{FF2B5EF4-FFF2-40B4-BE49-F238E27FC236}">
                <a16:creationId xmlns:a16="http://schemas.microsoft.com/office/drawing/2014/main" id="{2F77C6BC-BA0C-F120-A5A5-3193822B3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463" y="1609725"/>
            <a:ext cx="403225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87" name="Picture 3" descr="C:\Scans\NUL CAZ 7.jpg">
            <a:extLst>
              <a:ext uri="{FF2B5EF4-FFF2-40B4-BE49-F238E27FC236}">
                <a16:creationId xmlns:a16="http://schemas.microsoft.com/office/drawing/2014/main" id="{C1DF54E8-247E-2405-65B4-BBAE05D7EF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1628775"/>
            <a:ext cx="41703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88" name="Picture 2">
            <a:extLst>
              <a:ext uri="{FF2B5EF4-FFF2-40B4-BE49-F238E27FC236}">
                <a16:creationId xmlns:a16="http://schemas.microsoft.com/office/drawing/2014/main" id="{EA68D54C-1E72-E70A-6D1F-91552FD80AC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5" name="TextBox 4">
            <a:extLst>
              <a:ext uri="{FF2B5EF4-FFF2-40B4-BE49-F238E27FC236}">
                <a16:creationId xmlns:a16="http://schemas.microsoft.com/office/drawing/2014/main" id="{611321F0-676A-F1A6-7EF4-372A23C87D99}"/>
              </a:ext>
            </a:extLst>
          </p:cNvPr>
          <p:cNvSpPr txBox="1">
            <a:spLocks noChangeArrowheads="1"/>
          </p:cNvSpPr>
          <p:nvPr/>
        </p:nvSpPr>
        <p:spPr bwMode="auto">
          <a:xfrm>
            <a:off x="3540125" y="549276"/>
            <a:ext cx="5111750" cy="83026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ro-RO" altLang="ro-RO" sz="2400" b="1" dirty="0">
                <a:solidFill>
                  <a:schemeClr val="accent1">
                    <a:lumMod val="50000"/>
                  </a:schemeClr>
                </a:solidFill>
                <a:latin typeface="Times New Roman" panose="02020603050405020304" pitchFamily="18" charset="0"/>
                <a:cs typeface="Times New Roman" panose="02020603050405020304" pitchFamily="18" charset="0"/>
              </a:rPr>
              <a:t>EXEMPLE</a:t>
            </a:r>
          </a:p>
          <a:p>
            <a:pPr algn="ctr">
              <a:spcBef>
                <a:spcPct val="0"/>
              </a:spcBef>
              <a:buNone/>
              <a:defRPr/>
            </a:pPr>
            <a:r>
              <a:rPr lang="ro-RO" altLang="ro-RO" sz="2400" b="1" dirty="0">
                <a:solidFill>
                  <a:schemeClr val="accent1">
                    <a:lumMod val="50000"/>
                  </a:schemeClr>
                </a:solidFill>
                <a:latin typeface="Times New Roman" panose="02020603050405020304" pitchFamily="18" charset="0"/>
                <a:cs typeface="Times New Roman" panose="02020603050405020304" pitchFamily="18" charset="0"/>
              </a:rPr>
              <a:t> DE BULETINE DE VOT NULE </a:t>
            </a:r>
            <a:endParaRPr lang="ro-RO" altLang="ro-RO" sz="2400" dirty="0">
              <a:solidFill>
                <a:schemeClr val="accent1">
                  <a:lumMod val="50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Box 2">
            <a:extLst>
              <a:ext uri="{FF2B5EF4-FFF2-40B4-BE49-F238E27FC236}">
                <a16:creationId xmlns:a16="http://schemas.microsoft.com/office/drawing/2014/main" id="{C222658C-7ADA-C1F8-C3CD-4300FE863235}"/>
              </a:ext>
            </a:extLst>
          </p:cNvPr>
          <p:cNvSpPr txBox="1">
            <a:spLocks noChangeArrowheads="1"/>
          </p:cNvSpPr>
          <p:nvPr/>
        </p:nvSpPr>
        <p:spPr bwMode="auto">
          <a:xfrm>
            <a:off x="1703389" y="2276475"/>
            <a:ext cx="8713787" cy="3416300"/>
          </a:xfrm>
          <a:prstGeom prst="rect">
            <a:avLst/>
          </a:prstGeom>
          <a:noFill/>
          <a:ln>
            <a:noFill/>
          </a:ln>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lnSpc>
                <a:spcPct val="100000"/>
              </a:lnSpc>
              <a:spcBef>
                <a:spcPct val="0"/>
              </a:spcBef>
              <a:buFontTx/>
              <a:buNone/>
            </a:pPr>
            <a:r>
              <a:rPr lang="ro-RO" altLang="en-US" sz="1800">
                <a:solidFill>
                  <a:srgbClr val="203864"/>
                </a:solidFill>
                <a:latin typeface="Arial" panose="020B0604020202020204" pitchFamily="34" charset="0"/>
                <a:cs typeface="Arial" panose="020B0604020202020204" pitchFamily="34" charset="0"/>
              </a:rPr>
              <a:t>Sunt considerate ca fiind </a:t>
            </a:r>
            <a:r>
              <a:rPr lang="ro-RO" altLang="en-US" sz="1800" b="1">
                <a:solidFill>
                  <a:srgbClr val="203864"/>
                </a:solidFill>
                <a:latin typeface="Arial" panose="020B0604020202020204" pitchFamily="34" charset="0"/>
                <a:cs typeface="Arial" panose="020B0604020202020204" pitchFamily="34" charset="0"/>
              </a:rPr>
              <a:t>VOTURI VALABIL EXPRIMATE</a:t>
            </a:r>
            <a:r>
              <a:rPr lang="ro-RO" altLang="en-US" sz="1800">
                <a:solidFill>
                  <a:srgbClr val="203864"/>
                </a:solidFill>
                <a:latin typeface="Arial" panose="020B0604020202020204" pitchFamily="34" charset="0"/>
                <a:cs typeface="Arial" panose="020B0604020202020204" pitchFamily="34" charset="0"/>
              </a:rPr>
              <a:t>, voturile exprimate în următoarele situații:</a:t>
            </a:r>
          </a:p>
          <a:p>
            <a:pPr algn="just" eaLnBrk="1" hangingPunct="1">
              <a:lnSpc>
                <a:spcPct val="100000"/>
              </a:lnSpc>
              <a:spcBef>
                <a:spcPct val="0"/>
              </a:spcBef>
              <a:buFontTx/>
              <a:buNone/>
            </a:pPr>
            <a:endParaRPr lang="en-US" altLang="en-US" sz="1800">
              <a:solidFill>
                <a:srgbClr val="19194D"/>
              </a:solidFill>
              <a:latin typeface="Arial" panose="020B0604020202020204" pitchFamily="34" charset="0"/>
              <a:cs typeface="Arial" panose="020B0604020202020204" pitchFamily="34" charset="0"/>
            </a:endParaRPr>
          </a:p>
          <a:p>
            <a:pPr algn="just" eaLnBrk="1" hangingPunct="1">
              <a:lnSpc>
                <a:spcPct val="100000"/>
              </a:lnSpc>
              <a:spcBef>
                <a:spcPct val="0"/>
              </a:spcBef>
              <a:buFont typeface="Wingdings" panose="05000000000000000000" pitchFamily="2" charset="2"/>
              <a:buChar char="§"/>
            </a:pPr>
            <a:r>
              <a:rPr lang="ro-RO" altLang="en-US" sz="1800">
                <a:solidFill>
                  <a:srgbClr val="19194D"/>
                </a:solidFill>
                <a:latin typeface="Arial" panose="020B0604020202020204" pitchFamily="34" charset="0"/>
                <a:cs typeface="Arial" panose="020B0604020202020204" pitchFamily="34" charset="0"/>
              </a:rPr>
              <a:t>ștampila cu mențiunea „VOTAT” este aplicată în interiorul unui singur patrulater;</a:t>
            </a:r>
            <a:endParaRPr lang="en-US" altLang="en-US" sz="1800">
              <a:solidFill>
                <a:srgbClr val="19194D"/>
              </a:solidFill>
              <a:latin typeface="Arial" panose="020B0604020202020204" pitchFamily="34" charset="0"/>
              <a:cs typeface="Arial" panose="020B0604020202020204" pitchFamily="34" charset="0"/>
            </a:endParaRPr>
          </a:p>
          <a:p>
            <a:pPr algn="just" eaLnBrk="1" hangingPunct="1">
              <a:lnSpc>
                <a:spcPct val="100000"/>
              </a:lnSpc>
              <a:spcBef>
                <a:spcPct val="0"/>
              </a:spcBef>
              <a:buFont typeface="Wingdings" panose="05000000000000000000" pitchFamily="2" charset="2"/>
              <a:buChar char="§"/>
            </a:pPr>
            <a:r>
              <a:rPr lang="ro-RO" altLang="en-US" sz="1800">
                <a:solidFill>
                  <a:srgbClr val="19194D"/>
                </a:solidFill>
                <a:latin typeface="Arial" panose="020B0604020202020204" pitchFamily="34" charset="0"/>
                <a:cs typeface="Arial" panose="020B0604020202020204" pitchFamily="34" charset="0"/>
              </a:rPr>
              <a:t>ștampila cu mențiunea „VOTAT” depășește limitele patrulaterului, dar opțiunea alegătorului este evidentă;</a:t>
            </a:r>
            <a:endParaRPr lang="en-US" altLang="en-US" sz="1800">
              <a:solidFill>
                <a:srgbClr val="19194D"/>
              </a:solidFill>
              <a:latin typeface="Arial" panose="020B0604020202020204" pitchFamily="34" charset="0"/>
              <a:cs typeface="Arial" panose="020B0604020202020204" pitchFamily="34" charset="0"/>
            </a:endParaRPr>
          </a:p>
          <a:p>
            <a:pPr algn="just" eaLnBrk="1" hangingPunct="1">
              <a:lnSpc>
                <a:spcPct val="100000"/>
              </a:lnSpc>
              <a:spcBef>
                <a:spcPct val="0"/>
              </a:spcBef>
              <a:buFont typeface="Wingdings" panose="05000000000000000000" pitchFamily="2" charset="2"/>
              <a:buChar char="§"/>
            </a:pPr>
            <a:r>
              <a:rPr lang="ro-RO" altLang="en-US" sz="1800">
                <a:solidFill>
                  <a:srgbClr val="19194D"/>
                </a:solidFill>
                <a:latin typeface="Arial" panose="020B0604020202020204" pitchFamily="34" charset="0"/>
                <a:cs typeface="Arial" panose="020B0604020202020204" pitchFamily="34" charset="0"/>
              </a:rPr>
              <a:t>ștampila cu mențiunea „VOTAT” este aplicată în interiorul unui patrulater, dar pe buletinul de vot sunt înscrise diverse mențiuni ale alegătorului (votul este considerat valabil indiferent de mențiunile înscrise pe buletinul de vot);</a:t>
            </a:r>
            <a:endParaRPr lang="en-US" altLang="en-US" sz="1800">
              <a:solidFill>
                <a:srgbClr val="19194D"/>
              </a:solidFill>
              <a:latin typeface="Arial" panose="020B0604020202020204" pitchFamily="34" charset="0"/>
              <a:cs typeface="Arial" panose="020B0604020202020204" pitchFamily="34" charset="0"/>
            </a:endParaRPr>
          </a:p>
          <a:p>
            <a:pPr algn="just" eaLnBrk="1" hangingPunct="1">
              <a:lnSpc>
                <a:spcPct val="100000"/>
              </a:lnSpc>
              <a:spcBef>
                <a:spcPct val="0"/>
              </a:spcBef>
              <a:buFont typeface="Wingdings" panose="05000000000000000000" pitchFamily="2" charset="2"/>
              <a:buChar char="§"/>
            </a:pPr>
            <a:r>
              <a:rPr lang="ro-RO" altLang="en-US" sz="1800">
                <a:solidFill>
                  <a:srgbClr val="19194D"/>
                </a:solidFill>
                <a:latin typeface="Arial" panose="020B0604020202020204" pitchFamily="34" charset="0"/>
                <a:cs typeface="Arial" panose="020B0604020202020204" pitchFamily="34" charset="0"/>
              </a:rPr>
              <a:t>ștampila cu mențiunea „VOTAT” este aplicată în interiorul unui patrulater, dar pe buletinul de vot alegătorul a aplicat una sau mai multe ștampile fără să atingă vreun alt patrulater.</a:t>
            </a:r>
            <a:endParaRPr lang="en-US" altLang="en-US" sz="1800">
              <a:solidFill>
                <a:srgbClr val="19194D"/>
              </a:solidFill>
              <a:latin typeface="Arial" panose="020B0604020202020204" pitchFamily="34" charset="0"/>
              <a:cs typeface="Arial" panose="020B0604020202020204" pitchFamily="34" charset="0"/>
            </a:endParaRPr>
          </a:p>
        </p:txBody>
      </p:sp>
      <p:sp>
        <p:nvSpPr>
          <p:cNvPr id="248835" name="TextBox 4">
            <a:extLst>
              <a:ext uri="{FF2B5EF4-FFF2-40B4-BE49-F238E27FC236}">
                <a16:creationId xmlns:a16="http://schemas.microsoft.com/office/drawing/2014/main" id="{08C81C2A-7B11-7D51-412F-4E8DC2E17FE6}"/>
              </a:ext>
            </a:extLst>
          </p:cNvPr>
          <p:cNvSpPr txBox="1">
            <a:spLocks noChangeArrowheads="1"/>
          </p:cNvSpPr>
          <p:nvPr/>
        </p:nvSpPr>
        <p:spPr bwMode="auto">
          <a:xfrm>
            <a:off x="2927350" y="549275"/>
            <a:ext cx="666115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spcBef>
                <a:spcPct val="0"/>
              </a:spcBef>
              <a:buClr>
                <a:srgbClr val="FF8119"/>
              </a:buClr>
              <a:buSzPct val="70000"/>
              <a:buFont typeface="Arial" panose="020B0604020202020204" pitchFamily="34" charset="0"/>
              <a:buNone/>
            </a:pPr>
            <a:r>
              <a:rPr lang="nn-NO" altLang="ro-RO" sz="1200" i="1">
                <a:solidFill>
                  <a:srgbClr val="203864"/>
                </a:solidFill>
                <a:latin typeface="Arial" panose="020B0604020202020204" pitchFamily="34" charset="0"/>
                <a:cs typeface="Arial" panose="020B0604020202020204" pitchFamily="34" charset="0"/>
              </a:rPr>
              <a:t>[art. 93 alin. (1) </a:t>
            </a:r>
            <a:r>
              <a:rPr lang="ro-RO" altLang="ro-RO" sz="1200" i="1">
                <a:solidFill>
                  <a:srgbClr val="203864"/>
                </a:solidFill>
                <a:latin typeface="Arial" panose="020B0604020202020204" pitchFamily="34" charset="0"/>
                <a:cs typeface="Arial" panose="020B0604020202020204" pitchFamily="34" charset="0"/>
              </a:rPr>
              <a:t>lit. i) </a:t>
            </a:r>
            <a:r>
              <a:rPr lang="nn-NO" altLang="ro-RO" sz="1200" i="1">
                <a:solidFill>
                  <a:srgbClr val="203864"/>
                </a:solidFill>
                <a:latin typeface="Arial" panose="020B0604020202020204" pitchFamily="34" charset="0"/>
                <a:cs typeface="Arial" panose="020B0604020202020204" pitchFamily="34" charset="0"/>
              </a:rPr>
              <a:t>din Legea nr. 115/2015 , </a:t>
            </a:r>
            <a:r>
              <a:rPr lang="ro-RO" altLang="ro-RO" sz="1200" i="1">
                <a:solidFill>
                  <a:srgbClr val="203864"/>
                </a:solidFill>
                <a:latin typeface="Arial" panose="020B0604020202020204" pitchFamily="34" charset="0"/>
                <a:cs typeface="Arial" panose="020B0604020202020204" pitchFamily="34" charset="0"/>
              </a:rPr>
              <a:t>cu modificările și completările ulterioare, art. 49 alin. (1) lit. f) din Legea nr. 33/2007</a:t>
            </a:r>
            <a:r>
              <a:rPr lang="nn-NO" altLang="ro-RO" sz="1200" i="1">
                <a:solidFill>
                  <a:srgbClr val="203864"/>
                </a:solidFill>
                <a:latin typeface="Arial" panose="020B0604020202020204" pitchFamily="34" charset="0"/>
                <a:cs typeface="Arial" panose="020B0604020202020204" pitchFamily="34" charset="0"/>
              </a:rPr>
              <a:t>]</a:t>
            </a:r>
          </a:p>
          <a:p>
            <a:pPr algn="ctr" eaLnBrk="1" hangingPunct="1">
              <a:lnSpc>
                <a:spcPct val="80000"/>
              </a:lnSpc>
              <a:spcBef>
                <a:spcPct val="0"/>
              </a:spcBef>
              <a:buClr>
                <a:srgbClr val="FF8119"/>
              </a:buClr>
              <a:buSzPct val="70000"/>
              <a:buFontTx/>
              <a:buNone/>
            </a:pPr>
            <a:endParaRPr lang="ro-RO" altLang="en-US" sz="1200" b="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1. Numărarea buletinelor de vot</a:t>
            </a:r>
          </a:p>
        </p:txBody>
      </p:sp>
      <p:pic>
        <p:nvPicPr>
          <p:cNvPr id="248836" name="Picture 2">
            <a:extLst>
              <a:ext uri="{FF2B5EF4-FFF2-40B4-BE49-F238E27FC236}">
                <a16:creationId xmlns:a16="http://schemas.microsoft.com/office/drawing/2014/main" id="{72948664-B3F0-8094-4405-3FAAD1B4AA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5" descr="C:\Scans\VALABIL CAZ 1 VAR 2.jpg">
            <a:extLst>
              <a:ext uri="{FF2B5EF4-FFF2-40B4-BE49-F238E27FC236}">
                <a16:creationId xmlns:a16="http://schemas.microsoft.com/office/drawing/2014/main" id="{BBC044A7-246F-A086-7540-48132197F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6" y="1857375"/>
            <a:ext cx="4011613"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83" name="Picture 6" descr="C:\Scans\Valabil b1 bun.jpg">
            <a:extLst>
              <a:ext uri="{FF2B5EF4-FFF2-40B4-BE49-F238E27FC236}">
                <a16:creationId xmlns:a16="http://schemas.microsoft.com/office/drawing/2014/main" id="{F1EA2347-4029-5A75-E254-EF6B9161EF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3225" y="1857375"/>
            <a:ext cx="417195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0" name="TextBox 4">
            <a:extLst>
              <a:ext uri="{FF2B5EF4-FFF2-40B4-BE49-F238E27FC236}">
                <a16:creationId xmlns:a16="http://schemas.microsoft.com/office/drawing/2014/main" id="{35D545AD-C2FB-1557-3525-4D0FBFDB20B6}"/>
              </a:ext>
            </a:extLst>
          </p:cNvPr>
          <p:cNvSpPr txBox="1">
            <a:spLocks noChangeArrowheads="1"/>
          </p:cNvSpPr>
          <p:nvPr/>
        </p:nvSpPr>
        <p:spPr bwMode="auto">
          <a:xfrm>
            <a:off x="3954463" y="333376"/>
            <a:ext cx="4572000" cy="64611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ro-RO" altLang="en-US" sz="1800" b="1">
                <a:solidFill>
                  <a:schemeClr val="accent1">
                    <a:lumMod val="50000"/>
                  </a:schemeClr>
                </a:solidFill>
                <a:latin typeface="Times New Roman" panose="02020603050405020304" pitchFamily="18" charset="0"/>
                <a:cs typeface="Times New Roman" panose="02020603050405020304" pitchFamily="18" charset="0"/>
              </a:rPr>
              <a:t>EXEMPLE DE </a:t>
            </a:r>
          </a:p>
          <a:p>
            <a:pPr algn="ctr">
              <a:spcBef>
                <a:spcPct val="0"/>
              </a:spcBef>
              <a:buNone/>
              <a:defRPr/>
            </a:pPr>
            <a:r>
              <a:rPr lang="ro-RO" altLang="en-US" sz="1800" b="1">
                <a:solidFill>
                  <a:schemeClr val="accent1">
                    <a:lumMod val="50000"/>
                  </a:schemeClr>
                </a:solidFill>
                <a:latin typeface="Times New Roman" panose="02020603050405020304" pitchFamily="18" charset="0"/>
                <a:cs typeface="Times New Roman" panose="02020603050405020304" pitchFamily="18" charset="0"/>
              </a:rPr>
              <a:t>VOTURI VALABIL EXPRIMATE</a:t>
            </a:r>
            <a:endParaRPr lang="ro-RO" altLang="ro-RO" sz="1800">
              <a:solidFill>
                <a:schemeClr val="accent1">
                  <a:lumMod val="50000"/>
                </a:schemeClr>
              </a:solidFill>
            </a:endParaRPr>
          </a:p>
        </p:txBody>
      </p:sp>
      <p:pic>
        <p:nvPicPr>
          <p:cNvPr id="250885" name="Picture 2">
            <a:extLst>
              <a:ext uri="{FF2B5EF4-FFF2-40B4-BE49-F238E27FC236}">
                <a16:creationId xmlns:a16="http://schemas.microsoft.com/office/drawing/2014/main" id="{143B86D9-46B1-209B-0223-EA07902FF4D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2" descr="C:\Scans\VALABIL CAZ 2.jpg">
            <a:extLst>
              <a:ext uri="{FF2B5EF4-FFF2-40B4-BE49-F238E27FC236}">
                <a16:creationId xmlns:a16="http://schemas.microsoft.com/office/drawing/2014/main" id="{E2F5AC8F-7464-4463-2E90-67427BA23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1427164"/>
            <a:ext cx="3889375"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31" name="Picture 3" descr="C:\Scans\VALABIL CAZ 3.jpg">
            <a:extLst>
              <a:ext uri="{FF2B5EF4-FFF2-40B4-BE49-F238E27FC236}">
                <a16:creationId xmlns:a16="http://schemas.microsoft.com/office/drawing/2014/main" id="{BAA01719-B073-314F-EF44-292FEE38F1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9014" y="1360489"/>
            <a:ext cx="4105275"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8" name="TextBox 1">
            <a:extLst>
              <a:ext uri="{FF2B5EF4-FFF2-40B4-BE49-F238E27FC236}">
                <a16:creationId xmlns:a16="http://schemas.microsoft.com/office/drawing/2014/main" id="{477DA944-D2ED-C094-7EF0-7384907D5C83}"/>
              </a:ext>
            </a:extLst>
          </p:cNvPr>
          <p:cNvSpPr txBox="1">
            <a:spLocks noChangeArrowheads="1"/>
          </p:cNvSpPr>
          <p:nvPr/>
        </p:nvSpPr>
        <p:spPr bwMode="auto">
          <a:xfrm>
            <a:off x="3954463" y="333376"/>
            <a:ext cx="4572000" cy="64611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ro-RO" altLang="en-US" sz="1800" b="1" dirty="0">
                <a:solidFill>
                  <a:schemeClr val="accent1">
                    <a:lumMod val="50000"/>
                  </a:schemeClr>
                </a:solidFill>
                <a:latin typeface="Times New Roman" panose="02020603050405020304" pitchFamily="18" charset="0"/>
                <a:cs typeface="Times New Roman" panose="02020603050405020304" pitchFamily="18" charset="0"/>
              </a:rPr>
              <a:t>EXEMPLE DE </a:t>
            </a:r>
          </a:p>
          <a:p>
            <a:pPr algn="ctr">
              <a:spcBef>
                <a:spcPct val="0"/>
              </a:spcBef>
              <a:buNone/>
              <a:defRPr/>
            </a:pPr>
            <a:r>
              <a:rPr lang="ro-RO" altLang="en-US" sz="1800" b="1" dirty="0">
                <a:solidFill>
                  <a:schemeClr val="accent1">
                    <a:lumMod val="50000"/>
                  </a:schemeClr>
                </a:solidFill>
                <a:latin typeface="Times New Roman" panose="02020603050405020304" pitchFamily="18" charset="0"/>
                <a:cs typeface="Times New Roman" panose="02020603050405020304" pitchFamily="18" charset="0"/>
              </a:rPr>
              <a:t>VOTURI VALABIL EXPRIMATE</a:t>
            </a:r>
            <a:endParaRPr lang="ro-RO" altLang="ro-RO" sz="1800" dirty="0">
              <a:solidFill>
                <a:schemeClr val="accent1">
                  <a:lumMod val="50000"/>
                </a:schemeClr>
              </a:solidFill>
            </a:endParaRPr>
          </a:p>
        </p:txBody>
      </p:sp>
      <p:pic>
        <p:nvPicPr>
          <p:cNvPr id="252933" name="Picture 2">
            <a:extLst>
              <a:ext uri="{FF2B5EF4-FFF2-40B4-BE49-F238E27FC236}">
                <a16:creationId xmlns:a16="http://schemas.microsoft.com/office/drawing/2014/main" id="{070106E4-9C09-5833-BEA5-E0CA56CD60E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2" descr="C:\Scans\VALABIL CAZ 4.jpg">
            <a:extLst>
              <a:ext uri="{FF2B5EF4-FFF2-40B4-BE49-F238E27FC236}">
                <a16:creationId xmlns:a16="http://schemas.microsoft.com/office/drawing/2014/main" id="{BE5A164A-28C0-8ABA-280D-21F6BE5FD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413" y="1700214"/>
            <a:ext cx="4640262" cy="48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5" name="TextBox 1">
            <a:extLst>
              <a:ext uri="{FF2B5EF4-FFF2-40B4-BE49-F238E27FC236}">
                <a16:creationId xmlns:a16="http://schemas.microsoft.com/office/drawing/2014/main" id="{440AA92B-5858-608F-96F9-B0253CDEDBBC}"/>
              </a:ext>
            </a:extLst>
          </p:cNvPr>
          <p:cNvSpPr txBox="1">
            <a:spLocks noChangeArrowheads="1"/>
          </p:cNvSpPr>
          <p:nvPr/>
        </p:nvSpPr>
        <p:spPr bwMode="auto">
          <a:xfrm>
            <a:off x="3954463" y="333376"/>
            <a:ext cx="4572000" cy="64611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ro-RO" altLang="en-US" sz="1800" b="1" dirty="0">
                <a:solidFill>
                  <a:schemeClr val="accent1">
                    <a:lumMod val="50000"/>
                  </a:schemeClr>
                </a:solidFill>
                <a:latin typeface="Times New Roman" panose="02020603050405020304" pitchFamily="18" charset="0"/>
                <a:cs typeface="Times New Roman" panose="02020603050405020304" pitchFamily="18" charset="0"/>
              </a:rPr>
              <a:t>EXEMPLE DE </a:t>
            </a:r>
          </a:p>
          <a:p>
            <a:pPr algn="ctr">
              <a:spcBef>
                <a:spcPct val="0"/>
              </a:spcBef>
              <a:buNone/>
              <a:defRPr/>
            </a:pPr>
            <a:r>
              <a:rPr lang="ro-RO" altLang="en-US" sz="1800" b="1" dirty="0">
                <a:solidFill>
                  <a:schemeClr val="accent1">
                    <a:lumMod val="50000"/>
                  </a:schemeClr>
                </a:solidFill>
                <a:latin typeface="Times New Roman" panose="02020603050405020304" pitchFamily="18" charset="0"/>
                <a:cs typeface="Times New Roman" panose="02020603050405020304" pitchFamily="18" charset="0"/>
              </a:rPr>
              <a:t>VOTURI VALABIL EXPRIMATE</a:t>
            </a:r>
            <a:endParaRPr lang="ro-RO" altLang="ro-RO" sz="1800" dirty="0">
              <a:solidFill>
                <a:schemeClr val="accent1">
                  <a:lumMod val="50000"/>
                </a:schemeClr>
              </a:solidFill>
            </a:endParaRPr>
          </a:p>
        </p:txBody>
      </p:sp>
      <p:pic>
        <p:nvPicPr>
          <p:cNvPr id="254980" name="Picture 2">
            <a:extLst>
              <a:ext uri="{FF2B5EF4-FFF2-40B4-BE49-F238E27FC236}">
                <a16:creationId xmlns:a16="http://schemas.microsoft.com/office/drawing/2014/main" id="{EB3BC41B-F3C5-FD88-D74D-9E563E81DD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extBox 2">
            <a:extLst>
              <a:ext uri="{FF2B5EF4-FFF2-40B4-BE49-F238E27FC236}">
                <a16:creationId xmlns:a16="http://schemas.microsoft.com/office/drawing/2014/main" id="{D9B9F0D8-748E-E5A1-B06B-0A4090C9A1B5}"/>
              </a:ext>
            </a:extLst>
          </p:cNvPr>
          <p:cNvSpPr txBox="1">
            <a:spLocks noChangeArrowheads="1"/>
          </p:cNvSpPr>
          <p:nvPr/>
        </p:nvSpPr>
        <p:spPr bwMode="auto">
          <a:xfrm>
            <a:off x="2300289" y="620713"/>
            <a:ext cx="75914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buClr>
                <a:srgbClr val="FF8119"/>
              </a:buClr>
              <a:buSzPct val="70000"/>
            </a:pPr>
            <a:r>
              <a:rPr lang="ro-RO" altLang="en-US" sz="20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buClr>
                <a:srgbClr val="FF8119"/>
              </a:buClr>
              <a:buSzPct val="70000"/>
            </a:pPr>
            <a:r>
              <a:rPr lang="ro-RO" altLang="en-US" sz="2000" b="1">
                <a:solidFill>
                  <a:srgbClr val="203864"/>
                </a:solidFill>
                <a:latin typeface="Arial" panose="020B0604020202020204" pitchFamily="34" charset="0"/>
                <a:cs typeface="Arial" panose="020B0604020202020204" pitchFamily="34" charset="0"/>
              </a:rPr>
              <a:t>1. Numărarea buletinelor de vot</a:t>
            </a:r>
          </a:p>
          <a:p>
            <a:pPr algn="ctr" eaLnBrk="1" hangingPunct="1">
              <a:lnSpc>
                <a:spcPct val="80000"/>
              </a:lnSpc>
              <a:buClr>
                <a:srgbClr val="FF8119"/>
              </a:buClr>
              <a:buSzPct val="70000"/>
            </a:pPr>
            <a:r>
              <a:rPr lang="nn-NO" altLang="ro-RO" sz="1200" i="1">
                <a:solidFill>
                  <a:srgbClr val="203864"/>
                </a:solidFill>
                <a:latin typeface="Arial" panose="020B0604020202020204" pitchFamily="34" charset="0"/>
                <a:cs typeface="Arial" panose="020B0604020202020204" pitchFamily="34" charset="0"/>
              </a:rPr>
              <a:t>[art. 93 alin. (1) din Legea nr. 115/2015,</a:t>
            </a:r>
            <a:r>
              <a:rPr lang="ro-RO" altLang="ro-RO" sz="1200" i="1">
                <a:solidFill>
                  <a:srgbClr val="203864"/>
                </a:solidFill>
                <a:latin typeface="Arial" panose="020B0604020202020204" pitchFamily="34" charset="0"/>
                <a:cs typeface="Arial" panose="020B0604020202020204" pitchFamily="34" charset="0"/>
              </a:rPr>
              <a:t> cu modificările și completările ulterioare, art. 49 alin. (1) din Legea nr. 33/2007, republicată, cu modificările ulterioare, HBEC nr. 154/2024</a:t>
            </a:r>
            <a:r>
              <a:rPr lang="nn-NO" altLang="ro-RO" sz="1200" i="1">
                <a:solidFill>
                  <a:srgbClr val="203864"/>
                </a:solidFill>
                <a:latin typeface="Arial" panose="020B0604020202020204" pitchFamily="34" charset="0"/>
                <a:cs typeface="Arial" panose="020B0604020202020204" pitchFamily="34" charset="0"/>
              </a:rPr>
              <a:t>]</a:t>
            </a:r>
          </a:p>
          <a:p>
            <a:pPr algn="ctr" eaLnBrk="1" hangingPunct="1">
              <a:lnSpc>
                <a:spcPct val="80000"/>
              </a:lnSpc>
              <a:buClr>
                <a:srgbClr val="FF8119"/>
              </a:buClr>
              <a:buSzPct val="70000"/>
            </a:pPr>
            <a:endParaRPr lang="ro-RO" altLang="ro-RO" sz="1200" i="1">
              <a:solidFill>
                <a:srgbClr val="203864"/>
              </a:solidFill>
              <a:latin typeface="Arial" panose="020B0604020202020204" pitchFamily="34" charset="0"/>
              <a:cs typeface="Arial" panose="020B0604020202020204" pitchFamily="34" charset="0"/>
            </a:endParaRPr>
          </a:p>
        </p:txBody>
      </p:sp>
      <p:sp>
        <p:nvSpPr>
          <p:cNvPr id="257027" name="Rectangle 1">
            <a:extLst>
              <a:ext uri="{FF2B5EF4-FFF2-40B4-BE49-F238E27FC236}">
                <a16:creationId xmlns:a16="http://schemas.microsoft.com/office/drawing/2014/main" id="{26AF5774-DB65-60BA-B8F8-FFFF9E30A41E}"/>
              </a:ext>
            </a:extLst>
          </p:cNvPr>
          <p:cNvSpPr>
            <a:spLocks noChangeArrowheads="1"/>
          </p:cNvSpPr>
          <p:nvPr/>
        </p:nvSpPr>
        <p:spPr bwMode="auto">
          <a:xfrm>
            <a:off x="1635125" y="1773239"/>
            <a:ext cx="60658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o-RO" altLang="ro-RO" sz="1600" b="1" u="sng">
                <a:solidFill>
                  <a:srgbClr val="19194D"/>
                </a:solidFill>
                <a:latin typeface="Arial" panose="020B0604020202020204" pitchFamily="34" charset="0"/>
                <a:cs typeface="Arial" panose="020B0604020202020204" pitchFamily="34" charset="0"/>
              </a:rPr>
              <a:t>Președintele biroului electoral al secției de votare:</a:t>
            </a:r>
          </a:p>
        </p:txBody>
      </p:sp>
      <p:sp>
        <p:nvSpPr>
          <p:cNvPr id="230404" name="TextBox 10">
            <a:extLst>
              <a:ext uri="{FF2B5EF4-FFF2-40B4-BE49-F238E27FC236}">
                <a16:creationId xmlns:a16="http://schemas.microsoft.com/office/drawing/2014/main" id="{3CFB48BF-C190-3F77-AAAD-FAC7BD52D8F9}"/>
              </a:ext>
            </a:extLst>
          </p:cNvPr>
          <p:cNvSpPr txBox="1">
            <a:spLocks noChangeArrowheads="1"/>
          </p:cNvSpPr>
          <p:nvPr/>
        </p:nvSpPr>
        <p:spPr bwMode="auto">
          <a:xfrm>
            <a:off x="1614489" y="2111376"/>
            <a:ext cx="8963025" cy="174605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Aft>
                <a:spcPts val="800"/>
              </a:spcAft>
              <a:buSzPts val="1400"/>
            </a:pPr>
            <a:r>
              <a:rPr lang="ro-RO" altLang="en-US" sz="1500">
                <a:solidFill>
                  <a:srgbClr val="19194D"/>
                </a:solidFill>
                <a:latin typeface="Arial" panose="020B0604020202020204" pitchFamily="34" charset="0"/>
                <a:cs typeface="Arial" panose="020B0604020202020204" pitchFamily="34" charset="0"/>
              </a:rPr>
              <a:t>.</a:t>
            </a:r>
            <a:r>
              <a:rPr lang="ro-RO" altLang="en-US" sz="1400" b="1">
                <a:solidFill>
                  <a:srgbClr val="19194D"/>
                </a:solidFill>
                <a:latin typeface="Arial" panose="020B0604020202020204" pitchFamily="34" charset="0"/>
                <a:cs typeface="Arial" panose="020B0604020202020204" pitchFamily="34" charset="0"/>
              </a:rPr>
              <a:t>12. Consemnează rezultatele votării, pentru fiecare scrutin </a:t>
            </a:r>
          </a:p>
          <a:p>
            <a:pPr algn="just">
              <a:lnSpc>
                <a:spcPct val="115000"/>
              </a:lnSpc>
              <a:spcAft>
                <a:spcPts val="800"/>
              </a:spcAft>
              <a:buFont typeface="Arial" panose="020B0604020202020204" pitchFamily="34" charset="0"/>
              <a:buChar char="•"/>
            </a:pPr>
            <a:r>
              <a:rPr lang="ro-RO" altLang="en-US" sz="1400">
                <a:solidFill>
                  <a:srgbClr val="C55A11"/>
                </a:solidFill>
                <a:latin typeface="Arial" panose="020B0604020202020204" pitchFamily="34" charset="0"/>
                <a:ea typeface="Times New Roman" panose="02020603050405020304" pitchFamily="18" charset="0"/>
                <a:cs typeface="Arial" panose="020B0604020202020204" pitchFamily="34" charset="0"/>
              </a:rPr>
              <a:t>Numărul voturilor valabil exprimate pentru </a:t>
            </a:r>
            <a:r>
              <a:rPr lang="ro-RO" altLang="en-US" sz="1400" b="1">
                <a:solidFill>
                  <a:srgbClr val="C55A11"/>
                </a:solidFill>
                <a:latin typeface="Arial" panose="020B0604020202020204" pitchFamily="34" charset="0"/>
                <a:ea typeface="Times New Roman" panose="02020603050405020304" pitchFamily="18" charset="0"/>
                <a:cs typeface="Arial" panose="020B0604020202020204" pitchFamily="34" charset="0"/>
              </a:rPr>
              <a:t>ALEGEREA MEMBRILOR DIN ROMÂNIA ÎN PARLAMENTUL EUROPEAN </a:t>
            </a:r>
            <a:r>
              <a:rPr lang="ro-RO" altLang="en-US" sz="1400">
                <a:solidFill>
                  <a:srgbClr val="C55A11"/>
                </a:solidFill>
                <a:latin typeface="Arial" panose="020B0604020202020204" pitchFamily="34" charset="0"/>
                <a:ea typeface="Times New Roman" panose="02020603050405020304" pitchFamily="18" charset="0"/>
                <a:cs typeface="Arial" panose="020B0604020202020204" pitchFamily="34" charset="0"/>
              </a:rPr>
              <a:t>se va înscrie </a:t>
            </a:r>
            <a:r>
              <a:rPr lang="ro-RO" altLang="en-US" sz="1400" b="1">
                <a:solidFill>
                  <a:srgbClr val="C55A11"/>
                </a:solidFill>
                <a:latin typeface="Arial" panose="020B0604020202020204" pitchFamily="34" charset="0"/>
                <a:ea typeface="Times New Roman" panose="02020603050405020304" pitchFamily="18" charset="0"/>
                <a:cs typeface="Arial" panose="020B0604020202020204" pitchFamily="34" charset="0"/>
              </a:rPr>
              <a:t>la pct. e </a:t>
            </a:r>
            <a:r>
              <a:rPr lang="ro-RO" altLang="en-US" sz="1400">
                <a:solidFill>
                  <a:srgbClr val="C55A11"/>
                </a:solidFill>
                <a:latin typeface="Arial" panose="020B0604020202020204" pitchFamily="34" charset="0"/>
                <a:ea typeface="Times New Roman" panose="02020603050405020304" pitchFamily="18" charset="0"/>
                <a:cs typeface="Arial" panose="020B0604020202020204" pitchFamily="34" charset="0"/>
              </a:rPr>
              <a:t>din procesul-verbal, iar numărul </a:t>
            </a:r>
            <a:r>
              <a:rPr lang="ro-RO" altLang="en-US" sz="1400" b="1">
                <a:solidFill>
                  <a:srgbClr val="C55A11"/>
                </a:solidFill>
                <a:latin typeface="Arial" panose="020B0604020202020204" pitchFamily="34" charset="0"/>
                <a:ea typeface="Times New Roman" panose="02020603050405020304" pitchFamily="18" charset="0"/>
                <a:cs typeface="Arial" panose="020B0604020202020204" pitchFamily="34" charset="0"/>
              </a:rPr>
              <a:t>voturilor nule </a:t>
            </a:r>
            <a:r>
              <a:rPr lang="ro-RO" altLang="en-US" sz="1400">
                <a:solidFill>
                  <a:srgbClr val="C55A11"/>
                </a:solidFill>
                <a:latin typeface="Arial" panose="020B0604020202020204" pitchFamily="34" charset="0"/>
                <a:ea typeface="Times New Roman" panose="02020603050405020304" pitchFamily="18" charset="0"/>
                <a:cs typeface="Arial" panose="020B0604020202020204" pitchFamily="34" charset="0"/>
              </a:rPr>
              <a:t>la </a:t>
            </a:r>
            <a:r>
              <a:rPr lang="ro-RO" altLang="en-US" sz="1400" b="1">
                <a:solidFill>
                  <a:srgbClr val="C55A11"/>
                </a:solidFill>
                <a:latin typeface="Arial" panose="020B0604020202020204" pitchFamily="34" charset="0"/>
                <a:ea typeface="Times New Roman" panose="02020603050405020304" pitchFamily="18" charset="0"/>
                <a:cs typeface="Arial" panose="020B0604020202020204" pitchFamily="34" charset="0"/>
              </a:rPr>
              <a:t>pct. f </a:t>
            </a:r>
            <a:r>
              <a:rPr lang="ro-RO" altLang="en-US" sz="1400">
                <a:solidFill>
                  <a:srgbClr val="C55A11"/>
                </a:solidFill>
                <a:latin typeface="Arial" panose="020B0604020202020204" pitchFamily="34" charset="0"/>
                <a:ea typeface="Times New Roman" panose="02020603050405020304" pitchFamily="18" charset="0"/>
                <a:cs typeface="Arial" panose="020B0604020202020204" pitchFamily="34" charset="0"/>
              </a:rPr>
              <a:t>din procesul-verbal; </a:t>
            </a:r>
          </a:p>
          <a:p>
            <a:pPr algn="just">
              <a:lnSpc>
                <a:spcPct val="115000"/>
              </a:lnSpc>
              <a:spcAft>
                <a:spcPts val="800"/>
              </a:spcAft>
              <a:buFont typeface="Arial" panose="020B0604020202020204" pitchFamily="34" charset="0"/>
              <a:buChar char="•"/>
            </a:pPr>
            <a:r>
              <a:rPr lang="ro-RO" altLang="en-US" sz="1400" b="1">
                <a:solidFill>
                  <a:srgbClr val="C55A11"/>
                </a:solidFill>
                <a:latin typeface="Arial" panose="020B0604020202020204" pitchFamily="34" charset="0"/>
                <a:ea typeface="Times New Roman" panose="02020603050405020304" pitchFamily="18" charset="0"/>
                <a:cs typeface="Arial" panose="020B0604020202020204" pitchFamily="34" charset="0"/>
              </a:rPr>
              <a:t>numărul voturilor valabil exprimate obținute de fiecare listă de candidați și de fiecare candidat independent </a:t>
            </a:r>
            <a:r>
              <a:rPr lang="ro-RO" altLang="en-US" sz="1400">
                <a:solidFill>
                  <a:srgbClr val="C55A11"/>
                </a:solidFill>
                <a:latin typeface="Arial" panose="020B0604020202020204" pitchFamily="34" charset="0"/>
                <a:ea typeface="Times New Roman" panose="02020603050405020304" pitchFamily="18" charset="0"/>
                <a:cs typeface="Arial" panose="020B0604020202020204" pitchFamily="34" charset="0"/>
              </a:rPr>
              <a:t>la alegerea membrilor din România în Parlamentul European se va înscrie la </a:t>
            </a:r>
            <a:r>
              <a:rPr lang="ro-RO" altLang="en-US" sz="1400" b="1">
                <a:solidFill>
                  <a:srgbClr val="C55A11"/>
                </a:solidFill>
                <a:latin typeface="Arial" panose="020B0604020202020204" pitchFamily="34" charset="0"/>
                <a:ea typeface="Times New Roman" panose="02020603050405020304" pitchFamily="18" charset="0"/>
                <a:cs typeface="Arial" panose="020B0604020202020204" pitchFamily="34" charset="0"/>
              </a:rPr>
              <a:t>pct. g </a:t>
            </a:r>
            <a:r>
              <a:rPr lang="ro-RO" altLang="en-US" sz="1400">
                <a:solidFill>
                  <a:srgbClr val="C55A11"/>
                </a:solidFill>
                <a:latin typeface="Arial" panose="020B0604020202020204" pitchFamily="34" charset="0"/>
                <a:ea typeface="Times New Roman" panose="02020603050405020304" pitchFamily="18" charset="0"/>
                <a:cs typeface="Arial" panose="020B0604020202020204" pitchFamily="34" charset="0"/>
              </a:rPr>
              <a:t>din procesul-verbal.</a:t>
            </a:r>
          </a:p>
        </p:txBody>
      </p:sp>
      <p:pic>
        <p:nvPicPr>
          <p:cNvPr id="257029" name="Picture 2">
            <a:extLst>
              <a:ext uri="{FF2B5EF4-FFF2-40B4-BE49-F238E27FC236}">
                <a16:creationId xmlns:a16="http://schemas.microsoft.com/office/drawing/2014/main" id="{F472DBA9-986E-3A7C-0E7E-21A6A49585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5403CCA-2D4B-851E-8529-472EF88971BA}"/>
              </a:ext>
            </a:extLst>
          </p:cNvPr>
          <p:cNvSpPr txBox="1"/>
          <p:nvPr/>
        </p:nvSpPr>
        <p:spPr>
          <a:xfrm>
            <a:off x="1647825" y="4395789"/>
            <a:ext cx="8929688" cy="2155911"/>
          </a:xfrm>
          <a:prstGeom prst="rect">
            <a:avLst/>
          </a:prstGeom>
          <a:noFill/>
        </p:spPr>
        <p:txBody>
          <a:bodyPr>
            <a:spAutoFit/>
          </a:bodyPr>
          <a:lstStyle>
            <a:lvl1pPr marL="285750" indent="-285750">
              <a:tabLst>
                <a:tab pos="457200" algn="l"/>
                <a:tab pos="685800" algn="l"/>
              </a:tabLst>
              <a:defRPr>
                <a:solidFill>
                  <a:schemeClr val="tx1"/>
                </a:solidFill>
                <a:latin typeface="Calibri" panose="020F0502020204030204" pitchFamily="34" charset="0"/>
              </a:defRPr>
            </a:lvl1pPr>
            <a:lvl2pPr marL="742950" indent="-285750">
              <a:tabLst>
                <a:tab pos="457200" algn="l"/>
                <a:tab pos="685800" algn="l"/>
              </a:tabLst>
              <a:defRPr>
                <a:solidFill>
                  <a:schemeClr val="tx1"/>
                </a:solidFill>
                <a:latin typeface="Calibri" panose="020F0502020204030204" pitchFamily="34" charset="0"/>
              </a:defRPr>
            </a:lvl2pPr>
            <a:lvl3pPr marL="1143000" indent="-228600">
              <a:tabLst>
                <a:tab pos="457200" algn="l"/>
                <a:tab pos="685800" algn="l"/>
              </a:tabLst>
              <a:defRPr>
                <a:solidFill>
                  <a:schemeClr val="tx1"/>
                </a:solidFill>
                <a:latin typeface="Calibri" panose="020F0502020204030204" pitchFamily="34" charset="0"/>
              </a:defRPr>
            </a:lvl3pPr>
            <a:lvl4pPr marL="1600200" indent="-228600">
              <a:tabLst>
                <a:tab pos="457200" algn="l"/>
                <a:tab pos="685800" algn="l"/>
              </a:tabLst>
              <a:defRPr>
                <a:solidFill>
                  <a:schemeClr val="tx1"/>
                </a:solidFill>
                <a:latin typeface="Calibri" panose="020F0502020204030204" pitchFamily="34" charset="0"/>
              </a:defRPr>
            </a:lvl4pPr>
            <a:lvl5pPr marL="2057400" indent="-228600">
              <a:tabLst>
                <a:tab pos="457200" algn="l"/>
                <a:tab pos="6858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457200" algn="l"/>
                <a:tab pos="6858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457200" algn="l"/>
                <a:tab pos="6858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457200" algn="l"/>
                <a:tab pos="6858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457200" algn="l"/>
                <a:tab pos="685800" algn="l"/>
              </a:tabLst>
              <a:defRPr>
                <a:solidFill>
                  <a:schemeClr val="tx1"/>
                </a:solidFill>
                <a:latin typeface="Calibri" panose="020F0502020204030204" pitchFamily="34" charset="0"/>
              </a:defRPr>
            </a:lvl9pPr>
          </a:lstStyle>
          <a:p>
            <a:pPr algn="just">
              <a:lnSpc>
                <a:spcPct val="115000"/>
              </a:lnSpc>
              <a:spcAft>
                <a:spcPts val="800"/>
              </a:spcAft>
              <a:buFont typeface="Arial" panose="020B0604020202020204" pitchFamily="34" charset="0"/>
              <a:buChar char="•"/>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Numărul total al voturilor valabil exprimate pentru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ALEGEREA PRIMARULUI, CONSILIULUI LOCAL, PREȘEDINTELUI CONSILIULUI JUDEȚEAN, CONSILIULUI JUDEȚEAN, RESPECTIV PENTRU PRIMARUL GENERAL AL MUNICIPIULUI BUCUREȘTI </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și Consiliul General al Municipiului București, după caz, se va înscrie la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pct. c </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din procesul-verbal corespunzător, iar numărul voturilor nule la pct. d din procesul-verbal corespunzător; </a:t>
            </a:r>
          </a:p>
          <a:p>
            <a:pPr algn="just">
              <a:lnSpc>
                <a:spcPct val="115000"/>
              </a:lnSpc>
              <a:spcAft>
                <a:spcPts val="800"/>
              </a:spcAft>
              <a:buFont typeface="Arial" panose="020B0604020202020204" pitchFamily="34" charset="0"/>
              <a:buChar char="•"/>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numărul voturilor valabil exprimate obținute de fiecare listă de candidați și de fiecare candidat independent la alegerea autorităților administrației publice locale se va înscrie la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pct. g </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din procesul-verbal corespunzător.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Box 4">
            <a:extLst>
              <a:ext uri="{FF2B5EF4-FFF2-40B4-BE49-F238E27FC236}">
                <a16:creationId xmlns:a16="http://schemas.microsoft.com/office/drawing/2014/main" id="{40C9F378-C222-2F08-30AC-D23B2B3946F7}"/>
              </a:ext>
            </a:extLst>
          </p:cNvPr>
          <p:cNvSpPr txBox="1">
            <a:spLocks noChangeArrowheads="1"/>
          </p:cNvSpPr>
          <p:nvPr/>
        </p:nvSpPr>
        <p:spPr bwMode="auto">
          <a:xfrm>
            <a:off x="2927350" y="341313"/>
            <a:ext cx="6661150" cy="112646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80000"/>
              </a:lnSpc>
              <a:spcBef>
                <a:spcPct val="0"/>
              </a:spcBef>
              <a:buClr>
                <a:srgbClr val="FF8119"/>
              </a:buClr>
              <a:buSzPct val="70000"/>
              <a:buNone/>
              <a:defRPr/>
            </a:pPr>
            <a:r>
              <a:rPr lang="ro-RO" altLang="en-US" sz="1800" b="1" dirty="0">
                <a:solidFill>
                  <a:schemeClr val="accent1">
                    <a:lumMod val="50000"/>
                  </a:schemeClr>
                </a:solidFill>
                <a:latin typeface="Times New Roman" panose="02020603050405020304" pitchFamily="18" charset="0"/>
                <a:cs typeface="Times New Roman" panose="02020603050405020304" pitchFamily="18" charset="0"/>
              </a:rPr>
              <a:t>OPERAȚIUNI EFECTUATE DUPĂ ÎNCHEIEREA VOTĂRII</a:t>
            </a:r>
          </a:p>
          <a:p>
            <a:pPr algn="ctr">
              <a:lnSpc>
                <a:spcPct val="80000"/>
              </a:lnSpc>
              <a:spcBef>
                <a:spcPct val="0"/>
              </a:spcBef>
              <a:buClr>
                <a:srgbClr val="FF8119"/>
              </a:buClr>
              <a:buSzPct val="70000"/>
              <a:buNone/>
              <a:defRPr/>
            </a:pPr>
            <a:endParaRPr lang="ro-RO" altLang="en-US" sz="1800" b="1" dirty="0">
              <a:solidFill>
                <a:schemeClr val="accent1">
                  <a:lumMod val="50000"/>
                </a:schemeClr>
              </a:solidFill>
              <a:highlight>
                <a:srgbClr val="FFFF00"/>
              </a:highlight>
              <a:latin typeface="Times New Roman" panose="02020603050405020304" pitchFamily="18" charset="0"/>
              <a:cs typeface="Times New Roman" panose="02020603050405020304" pitchFamily="18" charset="0"/>
            </a:endParaRPr>
          </a:p>
          <a:p>
            <a:pPr algn="ctr">
              <a:lnSpc>
                <a:spcPct val="80000"/>
              </a:lnSpc>
              <a:spcBef>
                <a:spcPct val="0"/>
              </a:spcBef>
              <a:buClr>
                <a:srgbClr val="FF8119"/>
              </a:buClr>
              <a:buSzPct val="70000"/>
              <a:buNone/>
              <a:defRPr/>
            </a:pPr>
            <a:r>
              <a:rPr lang="ro-RO" altLang="en-US" sz="1800" b="1" dirty="0">
                <a:solidFill>
                  <a:schemeClr val="accent1">
                    <a:lumMod val="50000"/>
                  </a:schemeClr>
                </a:solidFill>
                <a:latin typeface="Times New Roman" panose="02020603050405020304" pitchFamily="18" charset="0"/>
                <a:cs typeface="Times New Roman" panose="02020603050405020304" pitchFamily="18" charset="0"/>
              </a:rPr>
              <a:t>2. Completarea proceselor-verbale privind consemnarea rezultatelor votării</a:t>
            </a:r>
          </a:p>
          <a:p>
            <a:pPr algn="ctr">
              <a:lnSpc>
                <a:spcPct val="80000"/>
              </a:lnSpc>
              <a:spcBef>
                <a:spcPct val="0"/>
              </a:spcBef>
              <a:buClr>
                <a:srgbClr val="FF8119"/>
              </a:buClr>
              <a:buSzPct val="70000"/>
              <a:buNone/>
              <a:defRPr/>
            </a:pPr>
            <a:r>
              <a:rPr lang="nn-NO" altLang="en-US" sz="1200" i="1" dirty="0">
                <a:solidFill>
                  <a:schemeClr val="accent1">
                    <a:lumMod val="50000"/>
                  </a:schemeClr>
                </a:solidFill>
                <a:latin typeface="Times New Roman" panose="02020603050405020304" pitchFamily="18" charset="0"/>
                <a:cs typeface="Times New Roman" panose="02020603050405020304" pitchFamily="18" charset="0"/>
              </a:rPr>
              <a:t>[art. 12 alin. (1) lit. </a:t>
            </a:r>
            <a:r>
              <a:rPr lang="ro-RO" altLang="en-US" sz="1200" i="1" dirty="0">
                <a:solidFill>
                  <a:schemeClr val="accent1">
                    <a:lumMod val="50000"/>
                  </a:schemeClr>
                </a:solidFill>
                <a:latin typeface="Times New Roman" panose="02020603050405020304" pitchFamily="18" charset="0"/>
                <a:cs typeface="Times New Roman" panose="02020603050405020304" pitchFamily="18" charset="0"/>
              </a:rPr>
              <a:t>h</a:t>
            </a:r>
            <a:r>
              <a:rPr lang="nn-NO" altLang="en-US" sz="1200" i="1" dirty="0">
                <a:solidFill>
                  <a:schemeClr val="accent1">
                    <a:lumMod val="50000"/>
                  </a:schemeClr>
                </a:solidFill>
                <a:latin typeface="Times New Roman" panose="02020603050405020304" pitchFamily="18" charset="0"/>
                <a:cs typeface="Times New Roman" panose="02020603050405020304" pitchFamily="18" charset="0"/>
              </a:rPr>
              <a:t>) din Anexa la Hotărârea AEP nr. 36/2019</a:t>
            </a:r>
            <a:r>
              <a:rPr lang="ro-RO" altLang="en-US" sz="1200" i="1" dirty="0">
                <a:solidFill>
                  <a:schemeClr val="accent1">
                    <a:lumMod val="50000"/>
                  </a:schemeClr>
                </a:solidFill>
                <a:latin typeface="Times New Roman" panose="02020603050405020304" pitchFamily="18" charset="0"/>
                <a:cs typeface="Times New Roman" panose="02020603050405020304" pitchFamily="18" charset="0"/>
              </a:rPr>
              <a:t>, HBEC 154/2024</a:t>
            </a:r>
            <a:r>
              <a:rPr lang="nn-NO" altLang="en-US" sz="1200" i="1" dirty="0">
                <a:solidFill>
                  <a:schemeClr val="accent1">
                    <a:lumMod val="50000"/>
                  </a:schemeClr>
                </a:solidFill>
                <a:latin typeface="Times New Roman" panose="02020603050405020304" pitchFamily="18" charset="0"/>
                <a:cs typeface="Times New Roman" panose="02020603050405020304" pitchFamily="18" charset="0"/>
              </a:rPr>
              <a:t>]</a:t>
            </a:r>
            <a:endParaRPr lang="ro-RO" altLang="en-US" sz="1200"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81251" name="TextBox 5">
            <a:extLst>
              <a:ext uri="{FF2B5EF4-FFF2-40B4-BE49-F238E27FC236}">
                <a16:creationId xmlns:a16="http://schemas.microsoft.com/office/drawing/2014/main" id="{37F6F114-52CC-5488-C64E-A671A2CB3EAD}"/>
              </a:ext>
            </a:extLst>
          </p:cNvPr>
          <p:cNvSpPr txBox="1">
            <a:spLocks noChangeArrowheads="1"/>
          </p:cNvSpPr>
          <p:nvPr/>
        </p:nvSpPr>
        <p:spPr bwMode="auto">
          <a:xfrm>
            <a:off x="1774826" y="1989138"/>
            <a:ext cx="8641655" cy="2757614"/>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spcAft>
                <a:spcPts val="800"/>
              </a:spcAft>
              <a:buNone/>
              <a:defRPr/>
            </a:pPr>
            <a:r>
              <a:rPr lang="ro-RO" altLang="ro-RO" sz="1200" dirty="0">
                <a:solidFill>
                  <a:srgbClr val="19194D"/>
                </a:solidFill>
              </a:rPr>
              <a:t>După numărarea voturilor, președintele biroului electoral al secției de votare consemnează rezultatele votării pe rând, pentru fiecare scrutin în parte:</a:t>
            </a:r>
          </a:p>
          <a:p>
            <a:pPr marL="342900" indent="-342900" algn="just">
              <a:spcBef>
                <a:spcPct val="0"/>
              </a:spcBef>
              <a:spcAft>
                <a:spcPts val="800"/>
              </a:spcAft>
              <a:buFontTx/>
              <a:buAutoNum type="arabicPeriod"/>
              <a:defRPr/>
            </a:pPr>
            <a:r>
              <a:rPr lang="ro-RO" sz="1200" dirty="0">
                <a:latin typeface="Tahoma" panose="020B0604030504040204" pitchFamily="34" charset="0"/>
                <a:ea typeface="Times New Roman" panose="02020603050405020304" pitchFamily="18" charset="0"/>
                <a:cs typeface="Times New Roman" panose="02020603050405020304" pitchFamily="18" charset="0"/>
              </a:rPr>
              <a:t>întocmește separat, pentru consiliul local, pentru consiliul județean, pentru primar, pentru </a:t>
            </a:r>
            <a:r>
              <a:rPr lang="ro-RO" sz="1200" dirty="0" err="1">
                <a:latin typeface="Tahoma" panose="020B0604030504040204" pitchFamily="34" charset="0"/>
                <a:ea typeface="Times New Roman" panose="02020603050405020304" pitchFamily="18" charset="0"/>
                <a:cs typeface="Times New Roman" panose="02020603050405020304" pitchFamily="18" charset="0"/>
              </a:rPr>
              <a:t>preşedintele</a:t>
            </a:r>
            <a:r>
              <a:rPr lang="ro-RO" sz="1200" dirty="0">
                <a:latin typeface="Tahoma" panose="020B0604030504040204" pitchFamily="34" charset="0"/>
                <a:ea typeface="Times New Roman" panose="02020603050405020304" pitchFamily="18" charset="0"/>
                <a:cs typeface="Times New Roman" panose="02020603050405020304" pitchFamily="18" charset="0"/>
              </a:rPr>
              <a:t> consiliului </a:t>
            </a:r>
            <a:r>
              <a:rPr lang="ro-RO" sz="1200" dirty="0" err="1">
                <a:latin typeface="Tahoma" panose="020B0604030504040204" pitchFamily="34" charset="0"/>
                <a:ea typeface="Times New Roman" panose="02020603050405020304" pitchFamily="18" charset="0"/>
                <a:cs typeface="Times New Roman" panose="02020603050405020304" pitchFamily="18" charset="0"/>
              </a:rPr>
              <a:t>judeţean</a:t>
            </a:r>
            <a:r>
              <a:rPr lang="ro-RO" sz="1200" dirty="0">
                <a:latin typeface="Tahoma" panose="020B0604030504040204" pitchFamily="34" charset="0"/>
                <a:ea typeface="Times New Roman" panose="02020603050405020304" pitchFamily="18" charset="0"/>
                <a:cs typeface="Times New Roman" panose="02020603050405020304" pitchFamily="18" charset="0"/>
              </a:rPr>
              <a:t> și pentru membrii din România în Parlamentul European câte un proces-verbal, în </a:t>
            </a:r>
            <a:r>
              <a:rPr lang="ro-RO" sz="1200" b="1" dirty="0">
                <a:highlight>
                  <a:srgbClr val="FFFF00"/>
                </a:highlight>
                <a:latin typeface="Tahoma" panose="020B0604030504040204" pitchFamily="34" charset="0"/>
                <a:ea typeface="Times New Roman" panose="02020603050405020304" pitchFamily="18" charset="0"/>
                <a:cs typeface="Times New Roman" panose="02020603050405020304" pitchFamily="18" charset="0"/>
              </a:rPr>
              <a:t>trei exemplare originale</a:t>
            </a:r>
            <a:r>
              <a:rPr lang="ro-RO" sz="1200" dirty="0">
                <a:latin typeface="Tahoma" panose="020B0604030504040204" pitchFamily="34" charset="0"/>
                <a:ea typeface="Times New Roman" panose="02020603050405020304" pitchFamily="18" charset="0"/>
                <a:cs typeface="Times New Roman" panose="02020603050405020304" pitchFamily="18" charset="0"/>
              </a:rPr>
              <a:t>.</a:t>
            </a:r>
            <a:endParaRPr lang="ro-RO" sz="12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spcBef>
                <a:spcPct val="0"/>
              </a:spcBef>
              <a:spcAft>
                <a:spcPts val="800"/>
              </a:spcAft>
              <a:buFontTx/>
              <a:buAutoNum type="arabicPeriod"/>
              <a:defRPr/>
            </a:pPr>
            <a:endParaRPr lang="ro-RO" altLang="ro-RO" sz="1200" dirty="0">
              <a:solidFill>
                <a:srgbClr val="0070C0"/>
              </a:solidFill>
              <a:highlight>
                <a:srgbClr val="FFFF00"/>
              </a:highlight>
            </a:endParaRPr>
          </a:p>
          <a:p>
            <a:pPr algn="just">
              <a:spcBef>
                <a:spcPct val="0"/>
              </a:spcBef>
              <a:spcAft>
                <a:spcPts val="800"/>
              </a:spcAft>
              <a:buNone/>
              <a:defRPr/>
            </a:pPr>
            <a:r>
              <a:rPr lang="ro-RO" altLang="ro-RO" sz="1200" b="1" dirty="0">
                <a:solidFill>
                  <a:srgbClr val="0070C0"/>
                </a:solidFill>
              </a:rPr>
              <a:t>IMPORTANT</a:t>
            </a:r>
          </a:p>
          <a:p>
            <a:pPr algn="just">
              <a:spcBef>
                <a:spcPct val="0"/>
              </a:spcBef>
              <a:spcAft>
                <a:spcPts val="800"/>
              </a:spcAft>
              <a:buNone/>
              <a:defRPr/>
            </a:pPr>
            <a:r>
              <a:rPr lang="ro-RO" sz="1300" b="1" dirty="0">
                <a:solidFill>
                  <a:schemeClr val="accent1">
                    <a:lumMod val="50000"/>
                  </a:schemeClr>
                </a:solidFill>
                <a:highlight>
                  <a:srgbClr val="FFFFFF"/>
                </a:highlight>
                <a:ea typeface="Times New Roman" panose="02020603050405020304" pitchFamily="18" charset="0"/>
              </a:rPr>
              <a:t>Î</a:t>
            </a:r>
            <a:r>
              <a:rPr lang="ro-RO" altLang="ro-RO" sz="1300" b="1" dirty="0">
                <a:solidFill>
                  <a:schemeClr val="accent1">
                    <a:lumMod val="50000"/>
                  </a:schemeClr>
                </a:solidFill>
              </a:rPr>
              <a:t>n municipiul București, președintele biroului electoral al secției de votare încheie, separat pentru consiliul local de sector, pentru Consiliul General al Municipiului București, pentru primarul de sector, pentru primarul general al Municipiului București și pentru membrii din România în Parlamentul European câte un proces-verbal, în trei exemplare originale.</a:t>
            </a:r>
            <a:endParaRPr lang="ro-RO" altLang="ro-RO" sz="1300" dirty="0">
              <a:solidFill>
                <a:srgbClr val="19194D"/>
              </a:solidFill>
            </a:endParaRPr>
          </a:p>
          <a:p>
            <a:pPr algn="just">
              <a:lnSpc>
                <a:spcPct val="125000"/>
              </a:lnSpc>
              <a:spcBef>
                <a:spcPct val="0"/>
              </a:spcBef>
              <a:spcAft>
                <a:spcPts val="800"/>
              </a:spcAft>
              <a:buNone/>
              <a:defRPr/>
            </a:pPr>
            <a:endParaRPr lang="ro-RO" altLang="ro-RO" sz="1400" b="1" dirty="0">
              <a:solidFill>
                <a:srgbClr val="19194D"/>
              </a:solidFill>
              <a:latin typeface="Times New Roman" panose="02020603050405020304" pitchFamily="18" charset="0"/>
              <a:cs typeface="Times New Roman" panose="02020603050405020304" pitchFamily="18" charset="0"/>
            </a:endParaRPr>
          </a:p>
        </p:txBody>
      </p:sp>
      <p:pic>
        <p:nvPicPr>
          <p:cNvPr id="259076" name="Picture 2">
            <a:extLst>
              <a:ext uri="{FF2B5EF4-FFF2-40B4-BE49-F238E27FC236}">
                <a16:creationId xmlns:a16="http://schemas.microsoft.com/office/drawing/2014/main" id="{36428525-17AB-7B7C-4668-5A25F65F66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Box 4">
            <a:extLst>
              <a:ext uri="{FF2B5EF4-FFF2-40B4-BE49-F238E27FC236}">
                <a16:creationId xmlns:a16="http://schemas.microsoft.com/office/drawing/2014/main" id="{10AF35AC-2B8D-FD82-D41A-E80664AF6094}"/>
              </a:ext>
            </a:extLst>
          </p:cNvPr>
          <p:cNvSpPr txBox="1">
            <a:spLocks noChangeArrowheads="1"/>
          </p:cNvSpPr>
          <p:nvPr/>
        </p:nvSpPr>
        <p:spPr bwMode="auto">
          <a:xfrm>
            <a:off x="2927350" y="341313"/>
            <a:ext cx="6661150" cy="112646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80000"/>
              </a:lnSpc>
              <a:spcBef>
                <a:spcPct val="0"/>
              </a:spcBef>
              <a:buClr>
                <a:srgbClr val="FF8119"/>
              </a:buClr>
              <a:buSzPct val="70000"/>
              <a:buNone/>
              <a:defRPr/>
            </a:pPr>
            <a:r>
              <a:rPr lang="ro-RO" altLang="en-US" sz="1800" b="1" dirty="0">
                <a:solidFill>
                  <a:schemeClr val="accent1">
                    <a:lumMod val="50000"/>
                  </a:schemeClr>
                </a:solidFill>
                <a:latin typeface="Times New Roman" panose="02020603050405020304" pitchFamily="18" charset="0"/>
                <a:cs typeface="Times New Roman" panose="02020603050405020304" pitchFamily="18" charset="0"/>
              </a:rPr>
              <a:t>OPERAȚIUNI EFECTUATE DUPĂ ÎNCHEIEREA VOTĂRII</a:t>
            </a:r>
          </a:p>
          <a:p>
            <a:pPr algn="ctr">
              <a:lnSpc>
                <a:spcPct val="80000"/>
              </a:lnSpc>
              <a:spcBef>
                <a:spcPct val="0"/>
              </a:spcBef>
              <a:buClr>
                <a:srgbClr val="FF8119"/>
              </a:buClr>
              <a:buSzPct val="70000"/>
              <a:buNone/>
              <a:defRPr/>
            </a:pPr>
            <a:endParaRPr lang="ro-RO" altLang="en-US" sz="1800" b="1" dirty="0">
              <a:solidFill>
                <a:schemeClr val="accent1">
                  <a:lumMod val="50000"/>
                </a:schemeClr>
              </a:solidFill>
              <a:highlight>
                <a:srgbClr val="FFFF00"/>
              </a:highlight>
              <a:latin typeface="Times New Roman" panose="02020603050405020304" pitchFamily="18" charset="0"/>
              <a:cs typeface="Times New Roman" panose="02020603050405020304" pitchFamily="18" charset="0"/>
            </a:endParaRPr>
          </a:p>
          <a:p>
            <a:pPr algn="ctr">
              <a:lnSpc>
                <a:spcPct val="80000"/>
              </a:lnSpc>
              <a:spcBef>
                <a:spcPct val="0"/>
              </a:spcBef>
              <a:buClr>
                <a:srgbClr val="FF8119"/>
              </a:buClr>
              <a:buSzPct val="70000"/>
              <a:buNone/>
              <a:defRPr/>
            </a:pPr>
            <a:r>
              <a:rPr lang="ro-RO" altLang="en-US" sz="1800" b="1" dirty="0">
                <a:solidFill>
                  <a:schemeClr val="accent1">
                    <a:lumMod val="50000"/>
                  </a:schemeClr>
                </a:solidFill>
                <a:latin typeface="Times New Roman" panose="02020603050405020304" pitchFamily="18" charset="0"/>
                <a:cs typeface="Times New Roman" panose="02020603050405020304" pitchFamily="18" charset="0"/>
              </a:rPr>
              <a:t>2. Completarea proceselor-verbale privind consemnarea rezultatelor votării</a:t>
            </a:r>
          </a:p>
          <a:p>
            <a:pPr algn="ctr">
              <a:lnSpc>
                <a:spcPct val="80000"/>
              </a:lnSpc>
              <a:spcBef>
                <a:spcPct val="0"/>
              </a:spcBef>
              <a:buClr>
                <a:srgbClr val="FF8119"/>
              </a:buClr>
              <a:buSzPct val="70000"/>
              <a:buNone/>
              <a:defRPr/>
            </a:pPr>
            <a:r>
              <a:rPr lang="nn-NO" altLang="en-US" sz="1200" i="1" dirty="0">
                <a:solidFill>
                  <a:schemeClr val="accent1">
                    <a:lumMod val="50000"/>
                  </a:schemeClr>
                </a:solidFill>
                <a:latin typeface="Times New Roman" panose="02020603050405020304" pitchFamily="18" charset="0"/>
                <a:cs typeface="Times New Roman" panose="02020603050405020304" pitchFamily="18" charset="0"/>
              </a:rPr>
              <a:t>[</a:t>
            </a:r>
            <a:r>
              <a:rPr lang="ro-RO" altLang="en-US" sz="1200" i="1" dirty="0">
                <a:solidFill>
                  <a:schemeClr val="accent1">
                    <a:lumMod val="50000"/>
                  </a:schemeClr>
                </a:solidFill>
                <a:latin typeface="Times New Roman" panose="02020603050405020304" pitchFamily="18" charset="0"/>
                <a:cs typeface="Times New Roman" panose="02020603050405020304" pitchFamily="18" charset="0"/>
              </a:rPr>
              <a:t>HBEC 154/2024</a:t>
            </a:r>
            <a:r>
              <a:rPr lang="nn-NO" altLang="en-US" sz="1200" i="1" dirty="0">
                <a:solidFill>
                  <a:schemeClr val="accent1">
                    <a:lumMod val="50000"/>
                  </a:schemeClr>
                </a:solidFill>
                <a:latin typeface="Times New Roman" panose="02020603050405020304" pitchFamily="18" charset="0"/>
                <a:cs typeface="Times New Roman" panose="02020603050405020304" pitchFamily="18" charset="0"/>
              </a:rPr>
              <a:t>]</a:t>
            </a:r>
            <a:endParaRPr lang="ro-RO" altLang="en-US" sz="1200"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61123" name="TextBox 5">
            <a:extLst>
              <a:ext uri="{FF2B5EF4-FFF2-40B4-BE49-F238E27FC236}">
                <a16:creationId xmlns:a16="http://schemas.microsoft.com/office/drawing/2014/main" id="{E511CE39-5F3F-7B18-E9BC-D2548CDC7F5A}"/>
              </a:ext>
            </a:extLst>
          </p:cNvPr>
          <p:cNvSpPr txBox="1">
            <a:spLocks noChangeArrowheads="1"/>
          </p:cNvSpPr>
          <p:nvPr/>
        </p:nvSpPr>
        <p:spPr bwMode="auto">
          <a:xfrm>
            <a:off x="1774825" y="2389188"/>
            <a:ext cx="8642350"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a:lnSpc>
                <a:spcPct val="125000"/>
              </a:lnSpc>
              <a:spcBef>
                <a:spcPct val="0"/>
              </a:spcBef>
              <a:spcAft>
                <a:spcPts val="800"/>
              </a:spcAft>
              <a:buNone/>
            </a:pPr>
            <a:r>
              <a:rPr lang="ro-RO" altLang="ro-RO" sz="1600" b="1" u="sng">
                <a:solidFill>
                  <a:srgbClr val="19194D"/>
                </a:solidFill>
                <a:latin typeface="Arial" panose="020B0604020202020204" pitchFamily="34" charset="0"/>
                <a:cs typeface="Arial" panose="020B0604020202020204" pitchFamily="34" charset="0"/>
              </a:rPr>
              <a:t>PAS 1.</a:t>
            </a:r>
            <a:r>
              <a:rPr lang="ro-RO" altLang="ro-RO" sz="1600" b="1">
                <a:solidFill>
                  <a:srgbClr val="19194D"/>
                </a:solidFill>
                <a:latin typeface="Arial" panose="020B0604020202020204" pitchFamily="34" charset="0"/>
                <a:cs typeface="Arial" panose="020B0604020202020204" pitchFamily="34" charset="0"/>
              </a:rPr>
              <a:t> </a:t>
            </a:r>
          </a:p>
          <a:p>
            <a:pPr algn="just">
              <a:lnSpc>
                <a:spcPct val="125000"/>
              </a:lnSpc>
              <a:spcBef>
                <a:spcPct val="0"/>
              </a:spcBef>
              <a:spcAft>
                <a:spcPts val="800"/>
              </a:spcAft>
              <a:buNone/>
            </a:pPr>
            <a:r>
              <a:rPr lang="ro-RO" altLang="ro-RO" sz="1600" b="1">
                <a:solidFill>
                  <a:srgbClr val="19194D"/>
                </a:solidFill>
                <a:latin typeface="Arial" panose="020B0604020202020204" pitchFamily="34" charset="0"/>
                <a:ea typeface="Times New Roman" panose="02020603050405020304" pitchFamily="18" charset="0"/>
                <a:cs typeface="Arial" panose="020B0604020202020204" pitchFamily="34" charset="0"/>
              </a:rPr>
              <a:t>V</a:t>
            </a:r>
            <a:r>
              <a:rPr lang="ro-RO" altLang="ro-RO" sz="1600" b="1">
                <a:latin typeface="Arial" panose="020B0604020202020204" pitchFamily="34" charset="0"/>
                <a:ea typeface="Times New Roman" panose="02020603050405020304" pitchFamily="18" charset="0"/>
                <a:cs typeface="Arial" panose="020B0604020202020204" pitchFamily="34" charset="0"/>
              </a:rPr>
              <a:t>a întocmi câte o ciornă a celor cinci procese-verbale </a:t>
            </a:r>
            <a:r>
              <a:rPr lang="ro-RO" altLang="ro-RO" sz="1600">
                <a:latin typeface="Arial" panose="020B0604020202020204" pitchFamily="34" charset="0"/>
                <a:ea typeface="Times New Roman" panose="02020603050405020304" pitchFamily="18" charset="0"/>
                <a:cs typeface="Arial" panose="020B0604020202020204" pitchFamily="34" charset="0"/>
              </a:rPr>
              <a:t>și </a:t>
            </a:r>
            <a:r>
              <a:rPr lang="ro-RO" altLang="ro-RO" sz="1600" b="1">
                <a:latin typeface="Arial" panose="020B0604020202020204" pitchFamily="34" charset="0"/>
                <a:ea typeface="Times New Roman" panose="02020603050405020304" pitchFamily="18" charset="0"/>
                <a:cs typeface="Arial" panose="020B0604020202020204" pitchFamily="34" charset="0"/>
              </a:rPr>
              <a:t>va asigura verificarea electronică </a:t>
            </a:r>
            <a:r>
              <a:rPr lang="ro-RO" altLang="ro-RO" sz="1600">
                <a:latin typeface="Arial" panose="020B0604020202020204" pitchFamily="34" charset="0"/>
                <a:ea typeface="Times New Roman" panose="02020603050405020304" pitchFamily="18" charset="0"/>
                <a:cs typeface="Arial" panose="020B0604020202020204" pitchFamily="34" charset="0"/>
              </a:rPr>
              <a:t>a datelor care urmează a fi consemnate în procesele-verbale de către operatorul de calculator al biroului electoral al secţiei de votare; </a:t>
            </a:r>
          </a:p>
          <a:p>
            <a:pPr algn="just">
              <a:lnSpc>
                <a:spcPct val="125000"/>
              </a:lnSpc>
              <a:spcBef>
                <a:spcPct val="0"/>
              </a:spcBef>
              <a:spcAft>
                <a:spcPts val="800"/>
              </a:spcAft>
              <a:buNone/>
            </a:pPr>
            <a:r>
              <a:rPr lang="ro-RO" altLang="ro-RO" sz="1600" b="1">
                <a:solidFill>
                  <a:srgbClr val="FF0000"/>
                </a:solidFill>
                <a:latin typeface="Arial" panose="020B0604020202020204" pitchFamily="34" charset="0"/>
                <a:ea typeface="Times New Roman" panose="02020603050405020304" pitchFamily="18" charset="0"/>
                <a:cs typeface="Arial" panose="020B0604020202020204" pitchFamily="34" charset="0"/>
              </a:rPr>
              <a:t>Atenție! </a:t>
            </a:r>
            <a:r>
              <a:rPr lang="ro-RO" altLang="ro-RO" sz="1600">
                <a:latin typeface="Arial" panose="020B0604020202020204" pitchFamily="34" charset="0"/>
                <a:ea typeface="Times New Roman" panose="02020603050405020304" pitchFamily="18" charset="0"/>
                <a:cs typeface="Arial" panose="020B0604020202020204" pitchFamily="34" charset="0"/>
              </a:rPr>
              <a:t>verificarea electronică a datelor care urmează a fi consemnate în procesele-verbale se va realiza cu sprijinul operatorului de calculator al biroului electoral al secţiei de votare</a:t>
            </a:r>
          </a:p>
          <a:p>
            <a:pPr algn="just">
              <a:lnSpc>
                <a:spcPct val="125000"/>
              </a:lnSpc>
              <a:spcBef>
                <a:spcPct val="0"/>
              </a:spcBef>
              <a:spcAft>
                <a:spcPts val="800"/>
              </a:spcAft>
              <a:buNone/>
            </a:pPr>
            <a:r>
              <a:rPr lang="ro-RO" altLang="ro-RO" sz="1600" b="1">
                <a:solidFill>
                  <a:srgbClr val="00B0F0"/>
                </a:solidFill>
                <a:latin typeface="Arial" panose="020B0604020202020204" pitchFamily="34" charset="0"/>
                <a:ea typeface="Times New Roman" panose="02020603050405020304" pitchFamily="18" charset="0"/>
                <a:cs typeface="Arial" panose="020B0604020202020204" pitchFamily="34" charset="0"/>
              </a:rPr>
              <a:t>IMPORTANT</a:t>
            </a:r>
          </a:p>
          <a:p>
            <a:pPr algn="just">
              <a:lnSpc>
                <a:spcPct val="125000"/>
              </a:lnSpc>
              <a:spcBef>
                <a:spcPct val="0"/>
              </a:spcBef>
              <a:spcAft>
                <a:spcPts val="800"/>
              </a:spcAft>
              <a:buNone/>
            </a:pPr>
            <a:r>
              <a:rPr lang="ro-RO" altLang="ro-RO" sz="1600">
                <a:latin typeface="Arial" panose="020B0604020202020204" pitchFamily="34" charset="0"/>
                <a:ea typeface="Times New Roman" panose="02020603050405020304" pitchFamily="18" charset="0"/>
                <a:cs typeface="Arial" panose="020B0604020202020204" pitchFamily="34" charset="0"/>
              </a:rPr>
              <a:t>aplicația informatică menţionată va semnala eventualele erori sau neconcordanţe care trebuie corectate/remediate pentru a asigura încheierea proceselor-verbale conform legii; </a:t>
            </a:r>
          </a:p>
          <a:p>
            <a:pPr algn="just">
              <a:lnSpc>
                <a:spcPct val="125000"/>
              </a:lnSpc>
              <a:spcBef>
                <a:spcPct val="0"/>
              </a:spcBef>
              <a:spcAft>
                <a:spcPts val="800"/>
              </a:spcAft>
              <a:buNone/>
            </a:pPr>
            <a:r>
              <a:rPr lang="ro-RO" altLang="ro-RO" sz="1800">
                <a:latin typeface="Tahoma" panose="020B0604030504040204" pitchFamily="34" charset="0"/>
                <a:ea typeface="Times New Roman" panose="02020603050405020304" pitchFamily="18" charset="0"/>
                <a:cs typeface="Arial" panose="020B0604020202020204" pitchFamily="34" charset="0"/>
              </a:rPr>
              <a:t> </a:t>
            </a:r>
            <a:endParaRPr lang="ro-RO" altLang="ro-RO" sz="1400" b="1">
              <a:solidFill>
                <a:srgbClr val="19194D"/>
              </a:solidFill>
              <a:latin typeface="Times New Roman" panose="02020603050405020304" pitchFamily="18" charset="0"/>
              <a:cs typeface="Times New Roman" panose="02020603050405020304" pitchFamily="18" charset="0"/>
            </a:endParaRPr>
          </a:p>
        </p:txBody>
      </p:sp>
      <p:pic>
        <p:nvPicPr>
          <p:cNvPr id="261124" name="Picture 2">
            <a:extLst>
              <a:ext uri="{FF2B5EF4-FFF2-40B4-BE49-F238E27FC236}">
                <a16:creationId xmlns:a16="http://schemas.microsoft.com/office/drawing/2014/main" id="{0A801CB0-0412-320F-AA03-8C042DEBAE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125" name="TextBox 2">
            <a:extLst>
              <a:ext uri="{FF2B5EF4-FFF2-40B4-BE49-F238E27FC236}">
                <a16:creationId xmlns:a16="http://schemas.microsoft.com/office/drawing/2014/main" id="{2FC58490-1B02-E85B-C32E-B16176E3ECD6}"/>
              </a:ext>
            </a:extLst>
          </p:cNvPr>
          <p:cNvSpPr txBox="1">
            <a:spLocks noChangeArrowheads="1"/>
          </p:cNvSpPr>
          <p:nvPr/>
        </p:nvSpPr>
        <p:spPr bwMode="auto">
          <a:xfrm>
            <a:off x="1885951" y="1709738"/>
            <a:ext cx="8137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Aft>
                <a:spcPts val="800"/>
              </a:spcAft>
            </a:pPr>
            <a:r>
              <a:rPr lang="ro-RO" altLang="ro-RO">
                <a:solidFill>
                  <a:srgbClr val="19194D"/>
                </a:solidFill>
              </a:rPr>
              <a:t>După numărarea voturilor, președintele biroului electoral al secției de votare consemnează rezultatele votării:</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Box 4">
            <a:extLst>
              <a:ext uri="{FF2B5EF4-FFF2-40B4-BE49-F238E27FC236}">
                <a16:creationId xmlns:a16="http://schemas.microsoft.com/office/drawing/2014/main" id="{10E825B0-AC05-E05D-16E7-F45053E8DF19}"/>
              </a:ext>
            </a:extLst>
          </p:cNvPr>
          <p:cNvSpPr txBox="1">
            <a:spLocks noChangeArrowheads="1"/>
          </p:cNvSpPr>
          <p:nvPr/>
        </p:nvSpPr>
        <p:spPr bwMode="auto">
          <a:xfrm>
            <a:off x="2765425" y="396081"/>
            <a:ext cx="6661150" cy="112646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80000"/>
              </a:lnSpc>
              <a:spcBef>
                <a:spcPct val="0"/>
              </a:spcBef>
              <a:buClr>
                <a:srgbClr val="FF8119"/>
              </a:buClr>
              <a:buSzPct val="70000"/>
              <a:buNone/>
              <a:defRPr/>
            </a:pPr>
            <a:r>
              <a:rPr lang="ro-RO" altLang="en-US" sz="1800" b="1" dirty="0">
                <a:solidFill>
                  <a:schemeClr val="accent1">
                    <a:lumMod val="50000"/>
                  </a:schemeClr>
                </a:solidFill>
              </a:rPr>
              <a:t>OPERAȚIUNI EFECTUATE DUPĂ ÎNCHEIEREA VOTĂRII</a:t>
            </a:r>
          </a:p>
          <a:p>
            <a:pPr algn="ctr">
              <a:lnSpc>
                <a:spcPct val="80000"/>
              </a:lnSpc>
              <a:spcBef>
                <a:spcPct val="0"/>
              </a:spcBef>
              <a:buClr>
                <a:srgbClr val="FF8119"/>
              </a:buClr>
              <a:buSzPct val="70000"/>
              <a:buNone/>
              <a:defRPr/>
            </a:pPr>
            <a:endParaRPr lang="ro-RO" altLang="en-US" sz="1800" b="1" dirty="0">
              <a:solidFill>
                <a:schemeClr val="accent1">
                  <a:lumMod val="50000"/>
                </a:schemeClr>
              </a:solidFill>
              <a:highlight>
                <a:srgbClr val="FFFF00"/>
              </a:highlight>
            </a:endParaRPr>
          </a:p>
          <a:p>
            <a:pPr algn="ctr">
              <a:lnSpc>
                <a:spcPct val="80000"/>
              </a:lnSpc>
              <a:spcBef>
                <a:spcPct val="0"/>
              </a:spcBef>
              <a:buClr>
                <a:srgbClr val="FF8119"/>
              </a:buClr>
              <a:buSzPct val="70000"/>
              <a:buNone/>
              <a:defRPr/>
            </a:pPr>
            <a:r>
              <a:rPr lang="ro-RO" altLang="en-US" sz="1800" b="1" dirty="0">
                <a:solidFill>
                  <a:schemeClr val="accent1">
                    <a:lumMod val="50000"/>
                  </a:schemeClr>
                </a:solidFill>
              </a:rPr>
              <a:t>2. Completarea proceselor-verbale privind consemnarea rezultatelor votării</a:t>
            </a:r>
          </a:p>
          <a:p>
            <a:pPr algn="ctr">
              <a:lnSpc>
                <a:spcPct val="80000"/>
              </a:lnSpc>
              <a:spcBef>
                <a:spcPct val="0"/>
              </a:spcBef>
              <a:buClr>
                <a:srgbClr val="FF8119"/>
              </a:buClr>
              <a:buSzPct val="70000"/>
              <a:buNone/>
              <a:defRPr/>
            </a:pPr>
            <a:r>
              <a:rPr lang="nn-NO" altLang="en-US" sz="1200" i="1" dirty="0">
                <a:solidFill>
                  <a:schemeClr val="accent1">
                    <a:lumMod val="50000"/>
                  </a:schemeClr>
                </a:solidFill>
              </a:rPr>
              <a:t>[</a:t>
            </a:r>
            <a:r>
              <a:rPr lang="ro-RO" altLang="en-US" sz="1200" i="1" dirty="0">
                <a:solidFill>
                  <a:schemeClr val="accent1">
                    <a:lumMod val="50000"/>
                  </a:schemeClr>
                </a:solidFill>
              </a:rPr>
              <a:t>HBEC 154/2024</a:t>
            </a:r>
            <a:r>
              <a:rPr lang="nn-NO" altLang="en-US" sz="1200" i="1" dirty="0">
                <a:solidFill>
                  <a:schemeClr val="accent1">
                    <a:lumMod val="50000"/>
                  </a:schemeClr>
                </a:solidFill>
              </a:rPr>
              <a:t>]</a:t>
            </a:r>
            <a:endParaRPr lang="ro-RO" altLang="en-US" sz="1200" i="1" dirty="0">
              <a:solidFill>
                <a:schemeClr val="accent1">
                  <a:lumMod val="50000"/>
                </a:schemeClr>
              </a:solidFill>
            </a:endParaRPr>
          </a:p>
        </p:txBody>
      </p:sp>
      <p:pic>
        <p:nvPicPr>
          <p:cNvPr id="263171" name="Picture 2">
            <a:extLst>
              <a:ext uri="{FF2B5EF4-FFF2-40B4-BE49-F238E27FC236}">
                <a16:creationId xmlns:a16="http://schemas.microsoft.com/office/drawing/2014/main" id="{23584685-5E29-307E-0C2C-B189FF5E3A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EAE623A-E590-F1C7-D37A-B65866E3EFB5}"/>
              </a:ext>
            </a:extLst>
          </p:cNvPr>
          <p:cNvSpPr txBox="1"/>
          <p:nvPr/>
        </p:nvSpPr>
        <p:spPr>
          <a:xfrm>
            <a:off x="1849438" y="2708276"/>
            <a:ext cx="8424862" cy="3876675"/>
          </a:xfrm>
          <a:prstGeom prst="rect">
            <a:avLst/>
          </a:prstGeom>
          <a:noFill/>
        </p:spPr>
        <p:txBody>
          <a:bodyPr>
            <a:spAutoFit/>
          </a:bodyPr>
          <a:lstStyle>
            <a:lvl1pPr indent="539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800"/>
              </a:spcAft>
            </a:pPr>
            <a:r>
              <a:rPr lang="ro-RO" altLang="en-US" sz="1600" b="1">
                <a:solidFill>
                  <a:srgbClr val="00B0F0"/>
                </a:solidFill>
                <a:latin typeface="Arial" panose="020B0604020202020204" pitchFamily="34" charset="0"/>
                <a:ea typeface="Times New Roman" panose="02020603050405020304" pitchFamily="18" charset="0"/>
                <a:cs typeface="Arial" panose="020B0604020202020204" pitchFamily="34" charset="0"/>
              </a:rPr>
              <a:t>IMPORTANT</a:t>
            </a:r>
          </a:p>
          <a:p>
            <a:pPr algn="just">
              <a:lnSpc>
                <a:spcPct val="115000"/>
              </a:lnSpc>
              <a:spcAft>
                <a:spcPts val="800"/>
              </a:spcAft>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Se va asigura, în cazul alegerilor locale,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că numărul de alegători înscriși în listele electorale (punctele a, a1, a2, a3, a4), respectiv al alegătorilor care s-au prezentat la urne, atât cel total (pct. b) cât și cel din fiecare tip de listă electorală în parte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(punctele b1, b2, b3, b4),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este identic în toate cele 4 procese-verbale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întocmite pentru alegerea autorităților administrației publice locale.</a:t>
            </a:r>
          </a:p>
          <a:p>
            <a:pPr algn="just">
              <a:lnSpc>
                <a:spcPct val="115000"/>
              </a:lnSpc>
              <a:spcAft>
                <a:spcPts val="800"/>
              </a:spcAft>
            </a:pP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800"/>
              </a:spcAft>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Va asigura înscrierea corectă în procesele-verbale a voturilor valabil exprimate pentru fiecare partid politic, alianţa politică, alianţă electorală, organizaţie a cetăţenilor aparţinând minorităţilor naţionale şi candidat independent, în conformitate cu rezultatele numărării voturilor, precum și a totalizării acestora.</a:t>
            </a:r>
          </a:p>
          <a:p>
            <a:pPr algn="just">
              <a:lnSpc>
                <a:spcPct val="115000"/>
              </a:lnSpc>
              <a:spcAft>
                <a:spcPts val="800"/>
              </a:spcAft>
            </a:pP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Box 4">
            <a:extLst>
              <a:ext uri="{FF2B5EF4-FFF2-40B4-BE49-F238E27FC236}">
                <a16:creationId xmlns:a16="http://schemas.microsoft.com/office/drawing/2014/main" id="{F8CD6F37-9CF7-42F6-5BD2-D60D110F461C}"/>
              </a:ext>
            </a:extLst>
          </p:cNvPr>
          <p:cNvSpPr txBox="1">
            <a:spLocks noChangeArrowheads="1"/>
          </p:cNvSpPr>
          <p:nvPr/>
        </p:nvSpPr>
        <p:spPr bwMode="auto">
          <a:xfrm>
            <a:off x="2927350" y="341313"/>
            <a:ext cx="6661150" cy="112646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80000"/>
              </a:lnSpc>
              <a:spcBef>
                <a:spcPct val="0"/>
              </a:spcBef>
              <a:buClr>
                <a:srgbClr val="FF8119"/>
              </a:buClr>
              <a:buSzPct val="70000"/>
              <a:buNone/>
              <a:defRPr/>
            </a:pPr>
            <a:r>
              <a:rPr lang="ro-RO" altLang="en-US" sz="1800" b="1" dirty="0">
                <a:solidFill>
                  <a:schemeClr val="accent1">
                    <a:lumMod val="50000"/>
                  </a:schemeClr>
                </a:solidFill>
                <a:latin typeface="Times New Roman" panose="02020603050405020304" pitchFamily="18" charset="0"/>
                <a:cs typeface="Times New Roman" panose="02020603050405020304" pitchFamily="18" charset="0"/>
              </a:rPr>
              <a:t>OPERAȚIUNI EFECTUATE DUPĂ ÎNCHEIEREA VOTĂRII</a:t>
            </a:r>
          </a:p>
          <a:p>
            <a:pPr algn="ctr">
              <a:lnSpc>
                <a:spcPct val="80000"/>
              </a:lnSpc>
              <a:spcBef>
                <a:spcPct val="0"/>
              </a:spcBef>
              <a:buClr>
                <a:srgbClr val="FF8119"/>
              </a:buClr>
              <a:buSzPct val="70000"/>
              <a:buNone/>
              <a:defRPr/>
            </a:pPr>
            <a:endParaRPr lang="ro-RO" altLang="en-US" sz="1800" b="1" dirty="0">
              <a:solidFill>
                <a:schemeClr val="accent1">
                  <a:lumMod val="50000"/>
                </a:schemeClr>
              </a:solidFill>
              <a:highlight>
                <a:srgbClr val="FFFF00"/>
              </a:highlight>
              <a:latin typeface="Times New Roman" panose="02020603050405020304" pitchFamily="18" charset="0"/>
              <a:cs typeface="Times New Roman" panose="02020603050405020304" pitchFamily="18" charset="0"/>
            </a:endParaRPr>
          </a:p>
          <a:p>
            <a:pPr algn="ctr">
              <a:lnSpc>
                <a:spcPct val="80000"/>
              </a:lnSpc>
              <a:spcBef>
                <a:spcPct val="0"/>
              </a:spcBef>
              <a:buClr>
                <a:srgbClr val="FF8119"/>
              </a:buClr>
              <a:buSzPct val="70000"/>
              <a:buNone/>
              <a:defRPr/>
            </a:pPr>
            <a:r>
              <a:rPr lang="ro-RO" altLang="en-US" sz="1800" b="1" dirty="0">
                <a:solidFill>
                  <a:schemeClr val="accent1">
                    <a:lumMod val="50000"/>
                  </a:schemeClr>
                </a:solidFill>
                <a:latin typeface="Times New Roman" panose="02020603050405020304" pitchFamily="18" charset="0"/>
                <a:cs typeface="Times New Roman" panose="02020603050405020304" pitchFamily="18" charset="0"/>
              </a:rPr>
              <a:t>2. Completarea proceselor-verbale privind consemnarea rezultatelor votării</a:t>
            </a:r>
          </a:p>
          <a:p>
            <a:pPr algn="ctr">
              <a:lnSpc>
                <a:spcPct val="80000"/>
              </a:lnSpc>
              <a:spcBef>
                <a:spcPct val="0"/>
              </a:spcBef>
              <a:buClr>
                <a:srgbClr val="FF8119"/>
              </a:buClr>
              <a:buSzPct val="70000"/>
              <a:buNone/>
              <a:defRPr/>
            </a:pPr>
            <a:r>
              <a:rPr lang="nn-NO" altLang="en-US" sz="1200" i="1" dirty="0">
                <a:solidFill>
                  <a:schemeClr val="accent1">
                    <a:lumMod val="50000"/>
                  </a:schemeClr>
                </a:solidFill>
                <a:latin typeface="Times New Roman" panose="02020603050405020304" pitchFamily="18" charset="0"/>
                <a:cs typeface="Times New Roman" panose="02020603050405020304" pitchFamily="18" charset="0"/>
              </a:rPr>
              <a:t>[</a:t>
            </a:r>
            <a:r>
              <a:rPr lang="ro-RO" altLang="en-US" sz="1200" i="1" dirty="0">
                <a:solidFill>
                  <a:schemeClr val="accent1">
                    <a:lumMod val="50000"/>
                  </a:schemeClr>
                </a:solidFill>
                <a:latin typeface="Times New Roman" panose="02020603050405020304" pitchFamily="18" charset="0"/>
                <a:cs typeface="Times New Roman" panose="02020603050405020304" pitchFamily="18" charset="0"/>
              </a:rPr>
              <a:t>HBEC 154/2024</a:t>
            </a:r>
            <a:r>
              <a:rPr lang="nn-NO" altLang="en-US" sz="1200" i="1" dirty="0">
                <a:solidFill>
                  <a:schemeClr val="accent1">
                    <a:lumMod val="50000"/>
                  </a:schemeClr>
                </a:solidFill>
                <a:latin typeface="Times New Roman" panose="02020603050405020304" pitchFamily="18" charset="0"/>
                <a:cs typeface="Times New Roman" panose="02020603050405020304" pitchFamily="18" charset="0"/>
              </a:rPr>
              <a:t>]</a:t>
            </a:r>
            <a:endParaRPr lang="ro-RO" altLang="en-US" sz="1200"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81251" name="TextBox 5">
            <a:extLst>
              <a:ext uri="{FF2B5EF4-FFF2-40B4-BE49-F238E27FC236}">
                <a16:creationId xmlns:a16="http://schemas.microsoft.com/office/drawing/2014/main" id="{95A37DAC-8C73-71C0-13CE-C17E323C5F08}"/>
              </a:ext>
            </a:extLst>
          </p:cNvPr>
          <p:cNvSpPr txBox="1">
            <a:spLocks noChangeArrowheads="1"/>
          </p:cNvSpPr>
          <p:nvPr/>
        </p:nvSpPr>
        <p:spPr bwMode="auto">
          <a:xfrm>
            <a:off x="1774825" y="2389189"/>
            <a:ext cx="8642350" cy="2382837"/>
          </a:xfrm>
          <a:prstGeom prst="rect">
            <a:avLst/>
          </a:prstGeom>
          <a:noFill/>
          <a:ln>
            <a:noFill/>
          </a:ln>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a:lnSpc>
                <a:spcPct val="125000"/>
              </a:lnSpc>
              <a:spcBef>
                <a:spcPct val="0"/>
              </a:spcBef>
              <a:spcAft>
                <a:spcPts val="800"/>
              </a:spcAft>
              <a:buNone/>
            </a:pPr>
            <a:r>
              <a:rPr lang="ro-RO" altLang="ro-RO" sz="1600" b="1" u="sng">
                <a:solidFill>
                  <a:srgbClr val="19194D"/>
                </a:solidFill>
                <a:latin typeface="Arial" panose="020B0604020202020204" pitchFamily="34" charset="0"/>
                <a:cs typeface="Arial" panose="020B0604020202020204" pitchFamily="34" charset="0"/>
              </a:rPr>
              <a:t>PAS 2.</a:t>
            </a:r>
            <a:r>
              <a:rPr lang="ro-RO" altLang="ro-RO" sz="1600" b="1">
                <a:solidFill>
                  <a:srgbClr val="19194D"/>
                </a:solidFill>
                <a:latin typeface="Arial" panose="020B0604020202020204" pitchFamily="34" charset="0"/>
                <a:cs typeface="Arial" panose="020B0604020202020204" pitchFamily="34" charset="0"/>
              </a:rPr>
              <a:t> </a:t>
            </a:r>
          </a:p>
          <a:p>
            <a:pPr algn="just">
              <a:lnSpc>
                <a:spcPct val="115000"/>
              </a:lnSpc>
              <a:spcBef>
                <a:spcPct val="20000"/>
              </a:spcBef>
              <a:spcAft>
                <a:spcPts val="800"/>
              </a:spcAft>
              <a:buNone/>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După confirmarea corelațiilor atât în aplicație cât și în procesul-verbal și după realizarea acţiunilor de verificare și semnarea de către membrii biroului electoral al secției de votare a proceselor-verbale completate în secția de votare, preşedintele biroului electoral al secţiei de votare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va asigura încărcarea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în </a:t>
            </a:r>
            <a:r>
              <a:rPr lang="ro-RO" altLang="en-US" sz="1600" b="1" i="1">
                <a:solidFill>
                  <a:srgbClr val="203864"/>
                </a:solidFill>
                <a:latin typeface="Arial" panose="020B0604020202020204" pitchFamily="34" charset="0"/>
                <a:ea typeface="Times New Roman" panose="02020603050405020304" pitchFamily="18" charset="0"/>
                <a:cs typeface="Arial" panose="020B0604020202020204" pitchFamily="34" charset="0"/>
              </a:rPr>
              <a:t>SIMPV</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atât a fotografiilor celor 5 procese-verbale, cât și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a datelor înscrise în aplicația informatică de verificare a corelațiilor.</a:t>
            </a:r>
          </a:p>
          <a:p>
            <a:pPr algn="just">
              <a:lnSpc>
                <a:spcPct val="125000"/>
              </a:lnSpc>
              <a:spcBef>
                <a:spcPct val="0"/>
              </a:spcBef>
              <a:spcAft>
                <a:spcPts val="800"/>
              </a:spcAft>
              <a:buNone/>
            </a:pPr>
            <a:r>
              <a:rPr lang="ro-RO" altLang="en-US" sz="1800">
                <a:latin typeface="Tahoma" panose="020B0604030504040204" pitchFamily="34" charset="0"/>
                <a:ea typeface="Times New Roman" panose="02020603050405020304" pitchFamily="18" charset="0"/>
                <a:cs typeface="Arial" panose="020B0604020202020204" pitchFamily="34" charset="0"/>
              </a:rPr>
              <a:t> </a:t>
            </a:r>
            <a:endParaRPr lang="ro-RO" altLang="ro-RO" sz="1400" b="1">
              <a:solidFill>
                <a:srgbClr val="19194D"/>
              </a:solidFill>
              <a:latin typeface="Times New Roman" panose="02020603050405020304" pitchFamily="18" charset="0"/>
              <a:cs typeface="Times New Roman" panose="02020603050405020304" pitchFamily="18" charset="0"/>
            </a:endParaRPr>
          </a:p>
        </p:txBody>
      </p:sp>
      <p:pic>
        <p:nvPicPr>
          <p:cNvPr id="265220" name="Picture 2">
            <a:extLst>
              <a:ext uri="{FF2B5EF4-FFF2-40B4-BE49-F238E27FC236}">
                <a16:creationId xmlns:a16="http://schemas.microsoft.com/office/drawing/2014/main" id="{BE17BA50-EFE1-F926-CBF8-B7A974B9C0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21" name="TextBox 2">
            <a:extLst>
              <a:ext uri="{FF2B5EF4-FFF2-40B4-BE49-F238E27FC236}">
                <a16:creationId xmlns:a16="http://schemas.microsoft.com/office/drawing/2014/main" id="{850D163D-1882-90A5-5166-ED2904953644}"/>
              </a:ext>
            </a:extLst>
          </p:cNvPr>
          <p:cNvSpPr txBox="1">
            <a:spLocks noChangeArrowheads="1"/>
          </p:cNvSpPr>
          <p:nvPr/>
        </p:nvSpPr>
        <p:spPr bwMode="auto">
          <a:xfrm>
            <a:off x="1885951" y="1709738"/>
            <a:ext cx="8137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Aft>
                <a:spcPts val="800"/>
              </a:spcAft>
            </a:pPr>
            <a:r>
              <a:rPr lang="ro-RO" altLang="ro-RO">
                <a:solidFill>
                  <a:srgbClr val="19194D"/>
                </a:solidFill>
              </a:rPr>
              <a:t>După numărarea voturilor, președintele biroului electoral al secției de votare consemnează rezultatele votării:</a:t>
            </a:r>
          </a:p>
        </p:txBody>
      </p:sp>
      <p:sp>
        <p:nvSpPr>
          <p:cNvPr id="4" name="TextBox 3">
            <a:extLst>
              <a:ext uri="{FF2B5EF4-FFF2-40B4-BE49-F238E27FC236}">
                <a16:creationId xmlns:a16="http://schemas.microsoft.com/office/drawing/2014/main" id="{991FA043-D6D7-D736-A8DA-5B9FD1403014}"/>
              </a:ext>
            </a:extLst>
          </p:cNvPr>
          <p:cNvSpPr txBox="1"/>
          <p:nvPr/>
        </p:nvSpPr>
        <p:spPr>
          <a:xfrm>
            <a:off x="2063751" y="4403726"/>
            <a:ext cx="8353425" cy="2157413"/>
          </a:xfrm>
          <a:prstGeom prst="rect">
            <a:avLst/>
          </a:prstGeom>
          <a:noFill/>
        </p:spPr>
        <p:txBody>
          <a:bodyPr>
            <a:spAutoFit/>
          </a:bodyPr>
          <a:lstStyle>
            <a:lvl1pPr indent="539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800"/>
              </a:spcAft>
            </a:pPr>
            <a:r>
              <a:rPr lang="ro-RO" altLang="en-US" sz="1600" b="1">
                <a:solidFill>
                  <a:srgbClr val="FF0000"/>
                </a:solidFill>
                <a:latin typeface="Arial" panose="020B0604020202020204" pitchFamily="34" charset="0"/>
                <a:ea typeface="Times New Roman" panose="02020603050405020304" pitchFamily="18" charset="0"/>
                <a:cs typeface="Arial" panose="020B0604020202020204" pitchFamily="34" charset="0"/>
              </a:rPr>
              <a:t>Atenție!</a:t>
            </a:r>
          </a:p>
          <a:p>
            <a:pPr algn="just">
              <a:lnSpc>
                <a:spcPct val="115000"/>
              </a:lnSpc>
              <a:spcAft>
                <a:spcPts val="800"/>
              </a:spcAft>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Dacă în momentul consemnării rezultatului votării nu se pot confirma corelațiile prevăzute la alin. (1) lit. d), întrucât, chiar și după reverificări, ,,cheile legale de control” nu sunt respectate, președintele biroului electoral al secției de votare trebuie să apeleze numărul unic al centrului de suport tehnic de unde va fi redirecționat către statisticienii biroului electoral de circumscripție județeană sau ai biroului electoral de circumscripție a sectorului municipiului București.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Box 2">
            <a:extLst>
              <a:ext uri="{FF2B5EF4-FFF2-40B4-BE49-F238E27FC236}">
                <a16:creationId xmlns:a16="http://schemas.microsoft.com/office/drawing/2014/main" id="{9733262B-0939-EB93-127A-78F0BAE4ECA2}"/>
              </a:ext>
            </a:extLst>
          </p:cNvPr>
          <p:cNvSpPr txBox="1">
            <a:spLocks noChangeArrowheads="1"/>
          </p:cNvSpPr>
          <p:nvPr/>
        </p:nvSpPr>
        <p:spPr bwMode="auto">
          <a:xfrm>
            <a:off x="1631950" y="620713"/>
            <a:ext cx="84963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ro-RO" altLang="ro-RO" sz="1800" b="1">
                <a:solidFill>
                  <a:srgbClr val="203864"/>
                </a:solidFill>
                <a:latin typeface="Arial" panose="020B0604020202020204" pitchFamily="34" charset="0"/>
                <a:cs typeface="Arial" panose="020B0604020202020204" pitchFamily="34" charset="0"/>
              </a:rPr>
              <a:t>PERSOANE CARE POT ASISTA LA OPERAȚIUNILE ELECTORALE</a:t>
            </a:r>
            <a:endParaRPr lang="ro-RO" altLang="ro-RO" sz="1800">
              <a:solidFill>
                <a:srgbClr val="203864"/>
              </a:solidFill>
              <a:latin typeface="Arial" panose="020B0604020202020204" pitchFamily="34" charset="0"/>
              <a:cs typeface="Arial" panose="020B0604020202020204" pitchFamily="34" charset="0"/>
            </a:endParaRPr>
          </a:p>
          <a:p>
            <a:pPr algn="ctr">
              <a:lnSpc>
                <a:spcPct val="100000"/>
              </a:lnSpc>
              <a:spcBef>
                <a:spcPct val="0"/>
              </a:spcBef>
              <a:spcAft>
                <a:spcPts val="2000"/>
              </a:spcAft>
              <a:buNone/>
            </a:pPr>
            <a:r>
              <a:rPr lang="ro-RO" altLang="ro-RO" sz="1200" i="1">
                <a:solidFill>
                  <a:srgbClr val="203864"/>
                </a:solidFill>
                <a:latin typeface="Arial" panose="020B0604020202020204" pitchFamily="34" charset="0"/>
                <a:cs typeface="Arial" panose="020B0604020202020204" pitchFamily="34" charset="0"/>
              </a:rPr>
              <a:t>[art. 75 alin. (1) și art. 121 alin. (3) din Legea nr. 115/2015, cu modificările și completările ulterioare, art 73 alin. (1) din Legea nr. 33/2007, republicată, cu modificările ulterioare]</a:t>
            </a:r>
          </a:p>
          <a:p>
            <a:pPr algn="ctr">
              <a:lnSpc>
                <a:spcPct val="100000"/>
              </a:lnSpc>
              <a:spcBef>
                <a:spcPct val="0"/>
              </a:spcBef>
              <a:spcAft>
                <a:spcPts val="2000"/>
              </a:spcAft>
              <a:buNone/>
            </a:pPr>
            <a:endParaRPr lang="ro-RO" altLang="ro-RO" sz="1200" i="1">
              <a:solidFill>
                <a:srgbClr val="203864"/>
              </a:solidFill>
              <a:latin typeface="Times New Roman" panose="02020603050405020304" pitchFamily="18" charset="0"/>
              <a:cs typeface="Times New Roman" panose="02020603050405020304" pitchFamily="18" charset="0"/>
            </a:endParaRPr>
          </a:p>
        </p:txBody>
      </p:sp>
      <p:sp>
        <p:nvSpPr>
          <p:cNvPr id="154627" name="TextBox 4">
            <a:extLst>
              <a:ext uri="{FF2B5EF4-FFF2-40B4-BE49-F238E27FC236}">
                <a16:creationId xmlns:a16="http://schemas.microsoft.com/office/drawing/2014/main" id="{3E821D00-D811-80D9-BA4C-BB41175FB16C}"/>
              </a:ext>
            </a:extLst>
          </p:cNvPr>
          <p:cNvSpPr txBox="1">
            <a:spLocks noChangeArrowheads="1"/>
          </p:cNvSpPr>
          <p:nvPr/>
        </p:nvSpPr>
        <p:spPr bwMode="auto">
          <a:xfrm>
            <a:off x="1631950" y="2157414"/>
            <a:ext cx="8928100" cy="426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5000"/>
              </a:lnSpc>
              <a:spcAft>
                <a:spcPts val="800"/>
              </a:spcAft>
            </a:pPr>
            <a:r>
              <a:rPr lang="ro-RO" altLang="ro-RO" sz="1600" b="1">
                <a:solidFill>
                  <a:srgbClr val="C00000"/>
                </a:solidFill>
                <a:latin typeface="Arial" panose="020B0604020202020204" pitchFamily="34" charset="0"/>
                <a:cs typeface="Arial" panose="020B0604020202020204" pitchFamily="34" charset="0"/>
              </a:rPr>
              <a:t>ATENȚIE!</a:t>
            </a:r>
            <a:r>
              <a:rPr lang="ro-RO" altLang="ro-RO" sz="1600" b="1">
                <a:latin typeface="Arial" panose="020B0604020202020204" pitchFamily="34" charset="0"/>
                <a:cs typeface="Arial" panose="020B0604020202020204" pitchFamily="34" charset="0"/>
              </a:rPr>
              <a:t>  </a:t>
            </a:r>
          </a:p>
          <a:p>
            <a:pPr algn="just">
              <a:lnSpc>
                <a:spcPct val="125000"/>
              </a:lnSpc>
              <a:spcAft>
                <a:spcPts val="800"/>
              </a:spcAft>
            </a:pPr>
            <a:r>
              <a:rPr lang="ro-RO" altLang="ro-RO" sz="1600">
                <a:solidFill>
                  <a:srgbClr val="19194D"/>
                </a:solidFill>
                <a:latin typeface="Arial" panose="020B0604020202020204" pitchFamily="34" charset="0"/>
                <a:cs typeface="Arial" panose="020B0604020202020204" pitchFamily="34" charset="0"/>
              </a:rPr>
              <a:t>Persoanele acreditate </a:t>
            </a:r>
            <a:r>
              <a:rPr lang="ro-RO" altLang="ro-RO" sz="1600" b="1">
                <a:solidFill>
                  <a:srgbClr val="19194D"/>
                </a:solidFill>
                <a:latin typeface="Arial" panose="020B0604020202020204" pitchFamily="34" charset="0"/>
                <a:cs typeface="Arial" panose="020B0604020202020204" pitchFamily="34" charset="0"/>
              </a:rPr>
              <a:t>nu pot interveni</a:t>
            </a:r>
            <a:r>
              <a:rPr lang="ro-RO" altLang="ro-RO" sz="1600">
                <a:solidFill>
                  <a:srgbClr val="19194D"/>
                </a:solidFill>
                <a:latin typeface="Arial" panose="020B0604020202020204" pitchFamily="34" charset="0"/>
                <a:cs typeface="Arial" panose="020B0604020202020204" pitchFamily="34" charset="0"/>
              </a:rPr>
              <a:t> în niciun mod în organizarea și desfășurarea alegerilor, având numai dreptul de a sesiza în scris președintele biroului electoral în cazul constatării unei neregularități. </a:t>
            </a:r>
          </a:p>
          <a:p>
            <a:pPr algn="just">
              <a:lnSpc>
                <a:spcPct val="125000"/>
              </a:lnSpc>
              <a:spcAft>
                <a:spcPts val="800"/>
              </a:spcAft>
            </a:pPr>
            <a:endParaRPr lang="ro-RO" altLang="ro-RO" sz="1600" b="1">
              <a:solidFill>
                <a:srgbClr val="19194D"/>
              </a:solidFill>
              <a:latin typeface="Arial" panose="020B0604020202020204" pitchFamily="34" charset="0"/>
              <a:cs typeface="Arial" panose="020B0604020202020204" pitchFamily="34" charset="0"/>
            </a:endParaRPr>
          </a:p>
          <a:p>
            <a:pPr algn="just">
              <a:lnSpc>
                <a:spcPct val="125000"/>
              </a:lnSpc>
              <a:spcAft>
                <a:spcPts val="800"/>
              </a:spcAft>
            </a:pPr>
            <a:r>
              <a:rPr lang="ro-RO" altLang="ro-RO" sz="1600" b="1">
                <a:solidFill>
                  <a:srgbClr val="19194D"/>
                </a:solidFill>
                <a:latin typeface="Arial" panose="020B0604020202020204" pitchFamily="34" charset="0"/>
                <a:cs typeface="Arial" panose="020B0604020202020204" pitchFamily="34" charset="0"/>
              </a:rPr>
              <a:t>IMPORTANT:</a:t>
            </a:r>
            <a:endParaRPr lang="ro-RO" altLang="ro-RO" sz="1600">
              <a:solidFill>
                <a:srgbClr val="19194D"/>
              </a:solidFill>
              <a:latin typeface="Arial" panose="020B0604020202020204" pitchFamily="34" charset="0"/>
              <a:cs typeface="Arial" panose="020B0604020202020204" pitchFamily="34" charset="0"/>
            </a:endParaRPr>
          </a:p>
          <a:p>
            <a:pPr algn="just">
              <a:lnSpc>
                <a:spcPct val="125000"/>
              </a:lnSpc>
              <a:spcAft>
                <a:spcPts val="800"/>
              </a:spcAft>
            </a:pPr>
            <a:r>
              <a:rPr lang="ro-RO" altLang="ro-RO" sz="1600" b="1">
                <a:solidFill>
                  <a:srgbClr val="19194D"/>
                </a:solidFill>
                <a:latin typeface="Arial" panose="020B0604020202020204" pitchFamily="34" charset="0"/>
                <a:cs typeface="Arial" panose="020B0604020202020204" pitchFamily="34" charset="0"/>
              </a:rPr>
              <a:t>Pot efectua sondaje de opinie</a:t>
            </a:r>
            <a:r>
              <a:rPr lang="ro-RO" altLang="ro-RO" sz="1600">
                <a:solidFill>
                  <a:srgbClr val="19194D"/>
                </a:solidFill>
                <a:latin typeface="Arial" panose="020B0604020202020204" pitchFamily="34" charset="0"/>
                <a:cs typeface="Arial" panose="020B0604020202020204" pitchFamily="34" charset="0"/>
              </a:rPr>
              <a:t> la ieșirea de la urne institutele de sondare a opiniei publice sau societățile comerciale ori organizațiile neguvernamentale care sunt acreditate de Biroul Electoral Central, prin hotărâre. </a:t>
            </a:r>
          </a:p>
          <a:p>
            <a:pPr algn="just">
              <a:lnSpc>
                <a:spcPct val="125000"/>
              </a:lnSpc>
              <a:spcAft>
                <a:spcPts val="800"/>
              </a:spcAft>
            </a:pPr>
            <a:r>
              <a:rPr lang="ro-RO" altLang="ro-RO" sz="1600">
                <a:solidFill>
                  <a:srgbClr val="19194D"/>
                </a:solidFill>
                <a:latin typeface="Arial" panose="020B0604020202020204" pitchFamily="34" charset="0"/>
                <a:cs typeface="Arial" panose="020B0604020202020204" pitchFamily="34" charset="0"/>
              </a:rPr>
              <a:t>Operatorii de sondaj ai acestora </a:t>
            </a:r>
            <a:r>
              <a:rPr lang="ro-RO" altLang="ro-RO" sz="1600" b="1">
                <a:solidFill>
                  <a:srgbClr val="19194D"/>
                </a:solidFill>
                <a:latin typeface="Arial" panose="020B0604020202020204" pitchFamily="34" charset="0"/>
                <a:cs typeface="Arial" panose="020B0604020202020204" pitchFamily="34" charset="0"/>
              </a:rPr>
              <a:t>au acces</a:t>
            </a:r>
            <a:r>
              <a:rPr lang="ro-RO" altLang="ro-RO" sz="1600">
                <a:solidFill>
                  <a:srgbClr val="19194D"/>
                </a:solidFill>
                <a:latin typeface="Arial" panose="020B0604020202020204" pitchFamily="34" charset="0"/>
                <a:cs typeface="Arial" panose="020B0604020202020204" pitchFamily="34" charset="0"/>
              </a:rPr>
              <a:t>, în baza acreditării instituției pentru care lucrează, doar </a:t>
            </a:r>
            <a:r>
              <a:rPr lang="ro-RO" altLang="ro-RO" sz="1600" b="1">
                <a:solidFill>
                  <a:srgbClr val="19194D"/>
                </a:solidFill>
                <a:latin typeface="Arial" panose="020B0604020202020204" pitchFamily="34" charset="0"/>
                <a:cs typeface="Arial" panose="020B0604020202020204" pitchFamily="34" charset="0"/>
              </a:rPr>
              <a:t>în zona de 500 metri a secției de votare, fără a avea acces în interiorul localului de vot</a:t>
            </a:r>
            <a:r>
              <a:rPr lang="ro-RO" altLang="ro-RO" sz="1600">
                <a:solidFill>
                  <a:srgbClr val="19194D"/>
                </a:solidFill>
                <a:latin typeface="Arial" panose="020B0604020202020204" pitchFamily="34" charset="0"/>
                <a:cs typeface="Arial" panose="020B0604020202020204" pitchFamily="34" charset="0"/>
              </a:rPr>
              <a:t>.</a:t>
            </a:r>
          </a:p>
        </p:txBody>
      </p:sp>
      <p:pic>
        <p:nvPicPr>
          <p:cNvPr id="154628" name="Picture 2">
            <a:extLst>
              <a:ext uri="{FF2B5EF4-FFF2-40B4-BE49-F238E27FC236}">
                <a16:creationId xmlns:a16="http://schemas.microsoft.com/office/drawing/2014/main" id="{7BF8646A-B6CB-9A85-9935-B3EAE3F10A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Box 4">
            <a:extLst>
              <a:ext uri="{FF2B5EF4-FFF2-40B4-BE49-F238E27FC236}">
                <a16:creationId xmlns:a16="http://schemas.microsoft.com/office/drawing/2014/main" id="{94441262-41B7-A9B8-8A18-ABB0A7A4A7A3}"/>
              </a:ext>
            </a:extLst>
          </p:cNvPr>
          <p:cNvSpPr txBox="1">
            <a:spLocks noChangeArrowheads="1"/>
          </p:cNvSpPr>
          <p:nvPr/>
        </p:nvSpPr>
        <p:spPr bwMode="auto">
          <a:xfrm>
            <a:off x="2927350" y="341313"/>
            <a:ext cx="6661150" cy="112646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80000"/>
              </a:lnSpc>
              <a:spcBef>
                <a:spcPct val="0"/>
              </a:spcBef>
              <a:buClr>
                <a:srgbClr val="FF8119"/>
              </a:buClr>
              <a:buSzPct val="70000"/>
              <a:buNone/>
              <a:defRPr/>
            </a:pPr>
            <a:r>
              <a:rPr lang="ro-RO" altLang="en-US" sz="1800" b="1" dirty="0">
                <a:solidFill>
                  <a:schemeClr val="accent1">
                    <a:lumMod val="50000"/>
                  </a:schemeClr>
                </a:solidFill>
                <a:latin typeface="Times New Roman" panose="02020603050405020304" pitchFamily="18" charset="0"/>
                <a:cs typeface="Times New Roman" panose="02020603050405020304" pitchFamily="18" charset="0"/>
              </a:rPr>
              <a:t>OPERAȚIUNI EFECTUATE DUPĂ ÎNCHEIEREA VOTĂRII</a:t>
            </a:r>
          </a:p>
          <a:p>
            <a:pPr algn="ctr">
              <a:lnSpc>
                <a:spcPct val="80000"/>
              </a:lnSpc>
              <a:spcBef>
                <a:spcPct val="0"/>
              </a:spcBef>
              <a:buClr>
                <a:srgbClr val="FF8119"/>
              </a:buClr>
              <a:buSzPct val="70000"/>
              <a:buNone/>
              <a:defRPr/>
            </a:pPr>
            <a:endParaRPr lang="ro-RO" altLang="en-US" sz="1800" b="1" dirty="0">
              <a:solidFill>
                <a:schemeClr val="accent1">
                  <a:lumMod val="50000"/>
                </a:schemeClr>
              </a:solidFill>
              <a:highlight>
                <a:srgbClr val="FFFF00"/>
              </a:highlight>
              <a:latin typeface="Times New Roman" panose="02020603050405020304" pitchFamily="18" charset="0"/>
              <a:cs typeface="Times New Roman" panose="02020603050405020304" pitchFamily="18" charset="0"/>
            </a:endParaRPr>
          </a:p>
          <a:p>
            <a:pPr algn="ctr">
              <a:lnSpc>
                <a:spcPct val="80000"/>
              </a:lnSpc>
              <a:spcBef>
                <a:spcPct val="0"/>
              </a:spcBef>
              <a:buClr>
                <a:srgbClr val="FF8119"/>
              </a:buClr>
              <a:buSzPct val="70000"/>
              <a:buNone/>
              <a:defRPr/>
            </a:pPr>
            <a:r>
              <a:rPr lang="ro-RO" altLang="en-US" sz="1800" b="1" dirty="0">
                <a:solidFill>
                  <a:schemeClr val="accent1">
                    <a:lumMod val="50000"/>
                  </a:schemeClr>
                </a:solidFill>
                <a:latin typeface="Times New Roman" panose="02020603050405020304" pitchFamily="18" charset="0"/>
                <a:cs typeface="Times New Roman" panose="02020603050405020304" pitchFamily="18" charset="0"/>
              </a:rPr>
              <a:t>2. Completarea proceselor-verbale privind consemnarea rezultatelor votării</a:t>
            </a:r>
          </a:p>
          <a:p>
            <a:pPr algn="ctr">
              <a:lnSpc>
                <a:spcPct val="80000"/>
              </a:lnSpc>
              <a:spcBef>
                <a:spcPct val="0"/>
              </a:spcBef>
              <a:buClr>
                <a:srgbClr val="FF8119"/>
              </a:buClr>
              <a:buSzPct val="70000"/>
              <a:buNone/>
              <a:defRPr/>
            </a:pPr>
            <a:r>
              <a:rPr lang="nn-NO" altLang="en-US" sz="1200" i="1" dirty="0">
                <a:solidFill>
                  <a:schemeClr val="accent1">
                    <a:lumMod val="50000"/>
                  </a:schemeClr>
                </a:solidFill>
                <a:latin typeface="Times New Roman" panose="02020603050405020304" pitchFamily="18" charset="0"/>
                <a:cs typeface="Times New Roman" panose="02020603050405020304" pitchFamily="18" charset="0"/>
              </a:rPr>
              <a:t>[</a:t>
            </a:r>
            <a:r>
              <a:rPr lang="ro-RO" altLang="en-US" sz="1200" i="1" dirty="0">
                <a:solidFill>
                  <a:schemeClr val="accent1">
                    <a:lumMod val="50000"/>
                  </a:schemeClr>
                </a:solidFill>
                <a:latin typeface="Times New Roman" panose="02020603050405020304" pitchFamily="18" charset="0"/>
                <a:cs typeface="Times New Roman" panose="02020603050405020304" pitchFamily="18" charset="0"/>
              </a:rPr>
              <a:t>HBEC 154/2024</a:t>
            </a:r>
            <a:r>
              <a:rPr lang="nn-NO" altLang="en-US" sz="1200" i="1" dirty="0">
                <a:solidFill>
                  <a:schemeClr val="accent1">
                    <a:lumMod val="50000"/>
                  </a:schemeClr>
                </a:solidFill>
                <a:latin typeface="Times New Roman" panose="02020603050405020304" pitchFamily="18" charset="0"/>
                <a:cs typeface="Times New Roman" panose="02020603050405020304" pitchFamily="18" charset="0"/>
              </a:rPr>
              <a:t>]</a:t>
            </a:r>
            <a:endParaRPr lang="ro-RO" altLang="en-US" sz="1200" i="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267267" name="Picture 2">
            <a:extLst>
              <a:ext uri="{FF2B5EF4-FFF2-40B4-BE49-F238E27FC236}">
                <a16:creationId xmlns:a16="http://schemas.microsoft.com/office/drawing/2014/main" id="{E276964A-31DE-D5D6-BB74-37F1505DF9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2FF82AD-7E65-EC96-375A-A73D70EADE40}"/>
              </a:ext>
            </a:extLst>
          </p:cNvPr>
          <p:cNvSpPr txBox="1"/>
          <p:nvPr/>
        </p:nvSpPr>
        <p:spPr>
          <a:xfrm>
            <a:off x="1758950" y="1916114"/>
            <a:ext cx="8515350" cy="3671887"/>
          </a:xfrm>
          <a:prstGeom prst="rect">
            <a:avLst/>
          </a:prstGeom>
          <a:noFill/>
        </p:spPr>
        <p:txBody>
          <a:bodyPr>
            <a:spAutoFit/>
          </a:bodyPr>
          <a:lstStyle>
            <a:lvl1pPr indent="539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800"/>
              </a:spcAft>
            </a:pPr>
            <a:r>
              <a:rPr lang="ro-RO" altLang="en-US" sz="1600" b="1">
                <a:solidFill>
                  <a:srgbClr val="FF0000"/>
                </a:solidFill>
                <a:latin typeface="Arial" panose="020B0604020202020204" pitchFamily="34" charset="0"/>
                <a:ea typeface="Times New Roman" panose="02020603050405020304" pitchFamily="18" charset="0"/>
                <a:cs typeface="Arial" panose="020B0604020202020204" pitchFamily="34" charset="0"/>
              </a:rPr>
              <a:t>Atenție!</a:t>
            </a:r>
          </a:p>
          <a:p>
            <a:pPr algn="just">
              <a:lnSpc>
                <a:spcPct val="115000"/>
              </a:lnSpc>
              <a:spcAft>
                <a:spcPts val="800"/>
              </a:spcAft>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Dacă după efectuarea operațiunilor prevăzute mai sus ,,cheile legale de control” nu sunt respectate, statisticienii vor acționa conform procedurilor interne,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iar preşedintele biroului electoral al secţiei de votare va întocmi procesul-verbal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sau, după caz, procesele-verbale, în baza datelor rezultate prin aplicarea prevederilor art. 49 alin. (1) lit c) – f) și alin. (2) din Legea nr. 33/2007, republicată, cu modificările ulterioare, sau, după caz, ale art. 93 alin. (1) lit. c) – i) din Legea nr. 115/2015, cu modificările și completările ulterioare, va menționa motivele ce au condus la această situație la pct. h) din procesul-verbal/procesele-verbale și va informa telefonic,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prin intermediul centrului de suport tehnic, biroul electoral ierarhic superior corespunzător, urmând ca acesta din urmă să emită o decizie/hotărâre.</a:t>
            </a:r>
          </a:p>
          <a:p>
            <a:pPr algn="just">
              <a:lnSpc>
                <a:spcPct val="115000"/>
              </a:lnSpc>
              <a:spcAft>
                <a:spcPts val="800"/>
              </a:spcAft>
            </a:pPr>
            <a:endParaRPr lang="ro-RO" altLang="en-US" sz="160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Box 4">
            <a:extLst>
              <a:ext uri="{FF2B5EF4-FFF2-40B4-BE49-F238E27FC236}">
                <a16:creationId xmlns:a16="http://schemas.microsoft.com/office/drawing/2014/main" id="{DDE69102-9BF7-55D1-94E3-E9B5DDAC29F6}"/>
              </a:ext>
            </a:extLst>
          </p:cNvPr>
          <p:cNvSpPr txBox="1">
            <a:spLocks noChangeArrowheads="1"/>
          </p:cNvSpPr>
          <p:nvPr/>
        </p:nvSpPr>
        <p:spPr bwMode="auto">
          <a:xfrm>
            <a:off x="2927350" y="341313"/>
            <a:ext cx="6661150" cy="112646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80000"/>
              </a:lnSpc>
              <a:spcBef>
                <a:spcPct val="0"/>
              </a:spcBef>
              <a:buClr>
                <a:srgbClr val="FF8119"/>
              </a:buClr>
              <a:buSzPct val="70000"/>
              <a:buNone/>
              <a:defRPr/>
            </a:pPr>
            <a:r>
              <a:rPr lang="ro-RO" altLang="en-US" sz="1800" b="1" dirty="0">
                <a:solidFill>
                  <a:schemeClr val="accent1">
                    <a:lumMod val="50000"/>
                  </a:schemeClr>
                </a:solidFill>
                <a:latin typeface="Times New Roman" panose="02020603050405020304" pitchFamily="18" charset="0"/>
                <a:cs typeface="Times New Roman" panose="02020603050405020304" pitchFamily="18" charset="0"/>
              </a:rPr>
              <a:t>OPERAȚIUNI EFECTUATE DUPĂ ÎNCHEIEREA VOTĂRII</a:t>
            </a:r>
          </a:p>
          <a:p>
            <a:pPr algn="ctr">
              <a:lnSpc>
                <a:spcPct val="80000"/>
              </a:lnSpc>
              <a:spcBef>
                <a:spcPct val="0"/>
              </a:spcBef>
              <a:buClr>
                <a:srgbClr val="FF8119"/>
              </a:buClr>
              <a:buSzPct val="70000"/>
              <a:buNone/>
              <a:defRPr/>
            </a:pPr>
            <a:endParaRPr lang="ro-RO" altLang="en-US" sz="1800" b="1" dirty="0">
              <a:solidFill>
                <a:schemeClr val="accent1">
                  <a:lumMod val="50000"/>
                </a:schemeClr>
              </a:solidFill>
              <a:highlight>
                <a:srgbClr val="FFFF00"/>
              </a:highlight>
              <a:latin typeface="Times New Roman" panose="02020603050405020304" pitchFamily="18" charset="0"/>
              <a:cs typeface="Times New Roman" panose="02020603050405020304" pitchFamily="18" charset="0"/>
            </a:endParaRPr>
          </a:p>
          <a:p>
            <a:pPr algn="ctr">
              <a:lnSpc>
                <a:spcPct val="80000"/>
              </a:lnSpc>
              <a:spcBef>
                <a:spcPct val="0"/>
              </a:spcBef>
              <a:buClr>
                <a:srgbClr val="FF8119"/>
              </a:buClr>
              <a:buSzPct val="70000"/>
              <a:buNone/>
              <a:defRPr/>
            </a:pPr>
            <a:r>
              <a:rPr lang="ro-RO" altLang="en-US" sz="1800" b="1" dirty="0">
                <a:solidFill>
                  <a:schemeClr val="accent1">
                    <a:lumMod val="50000"/>
                  </a:schemeClr>
                </a:solidFill>
                <a:latin typeface="Times New Roman" panose="02020603050405020304" pitchFamily="18" charset="0"/>
                <a:cs typeface="Times New Roman" panose="02020603050405020304" pitchFamily="18" charset="0"/>
              </a:rPr>
              <a:t>2. Completarea proceselor-verbale privind consemnarea rezultatelor votării</a:t>
            </a:r>
          </a:p>
          <a:p>
            <a:pPr algn="ctr">
              <a:lnSpc>
                <a:spcPct val="80000"/>
              </a:lnSpc>
              <a:spcBef>
                <a:spcPct val="0"/>
              </a:spcBef>
              <a:buClr>
                <a:srgbClr val="FF8119"/>
              </a:buClr>
              <a:buSzPct val="70000"/>
              <a:buNone/>
              <a:defRPr/>
            </a:pPr>
            <a:r>
              <a:rPr lang="nn-NO" altLang="en-US" sz="1200" i="1" dirty="0">
                <a:solidFill>
                  <a:schemeClr val="accent1">
                    <a:lumMod val="50000"/>
                  </a:schemeClr>
                </a:solidFill>
                <a:latin typeface="Times New Roman" panose="02020603050405020304" pitchFamily="18" charset="0"/>
                <a:cs typeface="Times New Roman" panose="02020603050405020304" pitchFamily="18" charset="0"/>
              </a:rPr>
              <a:t>[</a:t>
            </a:r>
            <a:r>
              <a:rPr lang="ro-RO" altLang="en-US" sz="1200" i="1" dirty="0">
                <a:solidFill>
                  <a:schemeClr val="accent1">
                    <a:lumMod val="50000"/>
                  </a:schemeClr>
                </a:solidFill>
                <a:latin typeface="Times New Roman" panose="02020603050405020304" pitchFamily="18" charset="0"/>
                <a:cs typeface="Times New Roman" panose="02020603050405020304" pitchFamily="18" charset="0"/>
              </a:rPr>
              <a:t>HBEC 154/2024</a:t>
            </a:r>
            <a:r>
              <a:rPr lang="nn-NO" altLang="en-US" sz="1200" i="1" dirty="0">
                <a:solidFill>
                  <a:schemeClr val="accent1">
                    <a:lumMod val="50000"/>
                  </a:schemeClr>
                </a:solidFill>
                <a:latin typeface="Times New Roman" panose="02020603050405020304" pitchFamily="18" charset="0"/>
                <a:cs typeface="Times New Roman" panose="02020603050405020304" pitchFamily="18" charset="0"/>
              </a:rPr>
              <a:t>]</a:t>
            </a:r>
            <a:endParaRPr lang="ro-RO" altLang="en-US" sz="1200" i="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269315" name="Picture 2">
            <a:extLst>
              <a:ext uri="{FF2B5EF4-FFF2-40B4-BE49-F238E27FC236}">
                <a16:creationId xmlns:a16="http://schemas.microsoft.com/office/drawing/2014/main" id="{66C06E5C-67CB-77DB-2ED2-82F6E9648B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12816D3-9F76-F258-8158-AEE8154B97D4}"/>
              </a:ext>
            </a:extLst>
          </p:cNvPr>
          <p:cNvSpPr txBox="1"/>
          <p:nvPr/>
        </p:nvSpPr>
        <p:spPr>
          <a:xfrm>
            <a:off x="2000250" y="2565400"/>
            <a:ext cx="8515350" cy="3105150"/>
          </a:xfrm>
          <a:prstGeom prst="rect">
            <a:avLst/>
          </a:prstGeom>
          <a:noFill/>
        </p:spPr>
        <p:txBody>
          <a:bodyPr>
            <a:spAutoFit/>
          </a:bodyPr>
          <a:lstStyle>
            <a:lvl1pPr indent="539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800"/>
              </a:spcAft>
            </a:pPr>
            <a:r>
              <a:rPr lang="ro-RO" altLang="en-US" sz="1600" b="1">
                <a:solidFill>
                  <a:srgbClr val="FF0000"/>
                </a:solidFill>
                <a:latin typeface="Arial" panose="020B0604020202020204" pitchFamily="34" charset="0"/>
                <a:ea typeface="Times New Roman" panose="02020603050405020304" pitchFamily="18" charset="0"/>
                <a:cs typeface="Arial" panose="020B0604020202020204" pitchFamily="34" charset="0"/>
              </a:rPr>
              <a:t>Atenție!</a:t>
            </a:r>
          </a:p>
          <a:p>
            <a:pPr algn="just">
              <a:lnSpc>
                <a:spcPct val="115000"/>
              </a:lnSpc>
              <a:spcAft>
                <a:spcPts val="800"/>
              </a:spcAft>
            </a:pPr>
            <a:r>
              <a:rPr lang="ro-RO" altLang="en-US" sz="1600">
                <a:solidFill>
                  <a:srgbClr val="203864"/>
                </a:solidFill>
                <a:latin typeface="Tahoma" panose="020B0604030504040204" pitchFamily="34" charset="0"/>
                <a:ea typeface="Times New Roman" panose="02020603050405020304" pitchFamily="18" charset="0"/>
                <a:cs typeface="Arial" panose="020B0604020202020204" pitchFamily="34" charset="0"/>
              </a:rPr>
              <a:t>Datele înscrise în aplicația instalată pe terminalul informatic (tableta) vor fi corectate și  încărcate în </a:t>
            </a:r>
            <a:r>
              <a:rPr lang="ro-RO" altLang="en-US" sz="1600" b="1" i="1">
                <a:solidFill>
                  <a:srgbClr val="203864"/>
                </a:solidFill>
                <a:latin typeface="Tahoma" panose="020B0604030504040204" pitchFamily="34" charset="0"/>
                <a:ea typeface="Times New Roman" panose="02020603050405020304" pitchFamily="18" charset="0"/>
                <a:cs typeface="Arial" panose="020B0604020202020204" pitchFamily="34" charset="0"/>
              </a:rPr>
              <a:t>SIMPV</a:t>
            </a:r>
            <a:r>
              <a:rPr lang="ro-RO" altLang="en-US" sz="1600">
                <a:solidFill>
                  <a:srgbClr val="203864"/>
                </a:solidFill>
                <a:latin typeface="Tahoma" panose="020B0604030504040204" pitchFamily="34" charset="0"/>
                <a:ea typeface="Times New Roman" panose="02020603050405020304" pitchFamily="18" charset="0"/>
                <a:cs typeface="Arial" panose="020B0604020202020204" pitchFamily="34" charset="0"/>
              </a:rPr>
              <a:t> de președintele biroului electoral al secției de votare din țară, în cazul alegerilor locale, numai în baza hotărârii biroului electoral de circumscripție comunală, orăşenească, municipală sau de sector al municipiului Bucureşti, la sediul acestora, cu asistența operatorului de calculator sau a statisticienilor de la biroul electoral de circumscripție de sector al municipiului Bucureşti, iar în cazul alegerilor pentru Parlamentul European, numai în baza deciziei biroului electoral de circumscripție județeană sau de sector al municipiului Bucureşti, la sediul acestora, cu asistența statisticienilor.</a:t>
            </a:r>
            <a:endParaRPr lang="ro-RO" altLang="en-US" sz="1600">
              <a:solidFill>
                <a:srgbClr val="203864"/>
              </a:solidFill>
              <a:ea typeface="Times New Roman" panose="02020603050405020304" pitchFamily="18" charset="0"/>
              <a:cs typeface="Arial" panose="020B0604020202020204" pitchFamily="34" charset="0"/>
            </a:endParaRPr>
          </a:p>
          <a:p>
            <a:pPr algn="just">
              <a:lnSpc>
                <a:spcPct val="115000"/>
              </a:lnSpc>
              <a:spcAft>
                <a:spcPts val="800"/>
              </a:spcAft>
            </a:pPr>
            <a:endParaRPr lang="ro-RO" altLang="en-US" sz="160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extBox 4">
            <a:extLst>
              <a:ext uri="{FF2B5EF4-FFF2-40B4-BE49-F238E27FC236}">
                <a16:creationId xmlns:a16="http://schemas.microsoft.com/office/drawing/2014/main" id="{7361F20B-0829-341B-C80B-D115796780AF}"/>
              </a:ext>
            </a:extLst>
          </p:cNvPr>
          <p:cNvSpPr txBox="1">
            <a:spLocks noChangeArrowheads="1"/>
          </p:cNvSpPr>
          <p:nvPr/>
        </p:nvSpPr>
        <p:spPr bwMode="auto">
          <a:xfrm>
            <a:off x="2927350" y="341313"/>
            <a:ext cx="6661150" cy="112646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80000"/>
              </a:lnSpc>
              <a:spcBef>
                <a:spcPct val="0"/>
              </a:spcBef>
              <a:buClr>
                <a:srgbClr val="FF8119"/>
              </a:buClr>
              <a:buSzPct val="70000"/>
              <a:buNone/>
              <a:defRPr/>
            </a:pPr>
            <a:r>
              <a:rPr lang="ro-RO" altLang="en-US" sz="1800" b="1" dirty="0">
                <a:solidFill>
                  <a:schemeClr val="accent1">
                    <a:lumMod val="50000"/>
                  </a:schemeClr>
                </a:solidFill>
              </a:rPr>
              <a:t>OPERAȚIUNI EFECTUATE DUPĂ ÎNCHEIEREA VOTĂRII</a:t>
            </a:r>
          </a:p>
          <a:p>
            <a:pPr algn="ctr">
              <a:lnSpc>
                <a:spcPct val="80000"/>
              </a:lnSpc>
              <a:spcBef>
                <a:spcPct val="0"/>
              </a:spcBef>
              <a:buClr>
                <a:srgbClr val="FF8119"/>
              </a:buClr>
              <a:buSzPct val="70000"/>
              <a:buNone/>
              <a:defRPr/>
            </a:pPr>
            <a:endParaRPr lang="ro-RO" altLang="en-US" sz="1800" b="1" dirty="0">
              <a:solidFill>
                <a:schemeClr val="accent1">
                  <a:lumMod val="50000"/>
                </a:schemeClr>
              </a:solidFill>
              <a:highlight>
                <a:srgbClr val="FFFF00"/>
              </a:highlight>
            </a:endParaRPr>
          </a:p>
          <a:p>
            <a:pPr algn="ctr">
              <a:lnSpc>
                <a:spcPct val="80000"/>
              </a:lnSpc>
              <a:spcBef>
                <a:spcPct val="0"/>
              </a:spcBef>
              <a:buClr>
                <a:srgbClr val="FF8119"/>
              </a:buClr>
              <a:buSzPct val="70000"/>
              <a:buNone/>
              <a:defRPr/>
            </a:pPr>
            <a:r>
              <a:rPr lang="ro-RO" altLang="en-US" sz="1800" b="1" dirty="0">
                <a:solidFill>
                  <a:schemeClr val="accent1">
                    <a:lumMod val="50000"/>
                  </a:schemeClr>
                </a:solidFill>
              </a:rPr>
              <a:t>2. Completarea proceselor-verbale privind consemnarea rezultatelor votării</a:t>
            </a:r>
          </a:p>
          <a:p>
            <a:pPr algn="ctr">
              <a:lnSpc>
                <a:spcPct val="80000"/>
              </a:lnSpc>
              <a:spcBef>
                <a:spcPct val="0"/>
              </a:spcBef>
              <a:buClr>
                <a:srgbClr val="FF8119"/>
              </a:buClr>
              <a:buSzPct val="70000"/>
              <a:buNone/>
              <a:defRPr/>
            </a:pPr>
            <a:r>
              <a:rPr lang="nn-NO" altLang="en-US" sz="1200" i="1" dirty="0">
                <a:solidFill>
                  <a:schemeClr val="accent1">
                    <a:lumMod val="50000"/>
                  </a:schemeClr>
                </a:solidFill>
              </a:rPr>
              <a:t>[</a:t>
            </a:r>
            <a:r>
              <a:rPr lang="ro-RO" altLang="en-US" sz="1200" i="1" dirty="0">
                <a:solidFill>
                  <a:schemeClr val="accent1">
                    <a:lumMod val="50000"/>
                  </a:schemeClr>
                </a:solidFill>
              </a:rPr>
              <a:t>HBEC 154/2024</a:t>
            </a:r>
            <a:r>
              <a:rPr lang="nn-NO" altLang="en-US" sz="1200" i="1" dirty="0">
                <a:solidFill>
                  <a:schemeClr val="accent1">
                    <a:lumMod val="50000"/>
                  </a:schemeClr>
                </a:solidFill>
              </a:rPr>
              <a:t>]</a:t>
            </a:r>
            <a:endParaRPr lang="ro-RO" altLang="en-US" sz="1200" i="1" dirty="0">
              <a:solidFill>
                <a:schemeClr val="accent1">
                  <a:lumMod val="50000"/>
                </a:schemeClr>
              </a:solidFill>
            </a:endParaRPr>
          </a:p>
        </p:txBody>
      </p:sp>
      <p:sp>
        <p:nvSpPr>
          <p:cNvPr id="181251" name="TextBox 5">
            <a:extLst>
              <a:ext uri="{FF2B5EF4-FFF2-40B4-BE49-F238E27FC236}">
                <a16:creationId xmlns:a16="http://schemas.microsoft.com/office/drawing/2014/main" id="{DDEC67E5-6937-2584-4E6D-C0F403AADEE7}"/>
              </a:ext>
            </a:extLst>
          </p:cNvPr>
          <p:cNvSpPr txBox="1">
            <a:spLocks noChangeArrowheads="1"/>
          </p:cNvSpPr>
          <p:nvPr/>
        </p:nvSpPr>
        <p:spPr bwMode="auto">
          <a:xfrm>
            <a:off x="1774825" y="1989139"/>
            <a:ext cx="8642350" cy="3779837"/>
          </a:xfrm>
          <a:prstGeom prst="rect">
            <a:avLst/>
          </a:prstGeom>
          <a:noFill/>
          <a:ln>
            <a:noFill/>
          </a:ln>
        </p:spPr>
        <p:txBody>
          <a:bodyPr>
            <a:spAutoFit/>
          </a:bodyPr>
          <a:lstStyle>
            <a:lvl1pPr indent="449263">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a:lnSpc>
                <a:spcPct val="115000"/>
              </a:lnSpc>
              <a:spcBef>
                <a:spcPct val="20000"/>
              </a:spcBef>
              <a:spcAft>
                <a:spcPts val="800"/>
              </a:spcAft>
              <a:buFontTx/>
              <a:buChar char="•"/>
            </a:pPr>
            <a:r>
              <a:rPr lang="ro-RO" altLang="en-US" sz="1800">
                <a:latin typeface="Arial" panose="020B0604020202020204" pitchFamily="34" charset="0"/>
                <a:ea typeface="Times New Roman" panose="02020603050405020304" pitchFamily="18" charset="0"/>
                <a:cs typeface="Arial" panose="020B0604020202020204" pitchFamily="34" charset="0"/>
              </a:rPr>
              <a:t>Procesele-verbale menţionate </a:t>
            </a:r>
            <a:r>
              <a:rPr lang="ro-RO" altLang="en-US" sz="1800" b="1">
                <a:latin typeface="Arial" panose="020B0604020202020204" pitchFamily="34" charset="0"/>
                <a:ea typeface="Times New Roman" panose="02020603050405020304" pitchFamily="18" charset="0"/>
                <a:cs typeface="Arial" panose="020B0604020202020204" pitchFamily="34" charset="0"/>
              </a:rPr>
              <a:t>vor fi semnate olograf de către membrii biroului electoral al secției de votare, pe fiecare pagină, cu respectarea condiției imperative de a semna doar în partea stângă a paginilor acestor procese-verbale</a:t>
            </a:r>
            <a:r>
              <a:rPr lang="ro-RO" altLang="en-US" sz="1800">
                <a:latin typeface="Arial" panose="020B0604020202020204" pitchFamily="34" charset="0"/>
                <a:ea typeface="Times New Roman" panose="02020603050405020304" pitchFamily="18" charset="0"/>
                <a:cs typeface="Arial" panose="020B0604020202020204" pitchFamily="34" charset="0"/>
              </a:rPr>
              <a:t>, astfel încât datele cuprinse în procesul-verbal și codul QR să nu fie în niciun fel afectate, și vor purta ștampila de control a secției de votare.</a:t>
            </a:r>
          </a:p>
          <a:p>
            <a:pPr algn="just">
              <a:lnSpc>
                <a:spcPct val="115000"/>
              </a:lnSpc>
              <a:spcBef>
                <a:spcPct val="20000"/>
              </a:spcBef>
              <a:spcAft>
                <a:spcPts val="800"/>
              </a:spcAft>
              <a:buNone/>
            </a:pPr>
            <a:endParaRPr lang="ro-RO" altLang="en-US" sz="180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Bef>
                <a:spcPct val="20000"/>
              </a:spcBef>
              <a:spcAft>
                <a:spcPts val="800"/>
              </a:spcAft>
              <a:buNone/>
            </a:pPr>
            <a:r>
              <a:rPr lang="ro-RO" altLang="en-US" sz="1800" b="1">
                <a:solidFill>
                  <a:srgbClr val="00B0F0"/>
                </a:solidFill>
                <a:latin typeface="Arial" panose="020B0604020202020204" pitchFamily="34" charset="0"/>
                <a:ea typeface="Times New Roman" panose="02020603050405020304" pitchFamily="18" charset="0"/>
                <a:cs typeface="Arial" panose="020B0604020202020204" pitchFamily="34" charset="0"/>
              </a:rPr>
              <a:t>IMPORTANT</a:t>
            </a:r>
          </a:p>
          <a:p>
            <a:pPr algn="just">
              <a:lnSpc>
                <a:spcPct val="115000"/>
              </a:lnSpc>
              <a:spcBef>
                <a:spcPct val="20000"/>
              </a:spcBef>
              <a:spcAft>
                <a:spcPts val="800"/>
              </a:spcAft>
              <a:buFontTx/>
              <a:buChar char="•"/>
            </a:pPr>
            <a:r>
              <a:rPr lang="ro-RO" altLang="en-US" sz="1800">
                <a:latin typeface="Arial" panose="020B0604020202020204" pitchFamily="34" charset="0"/>
                <a:ea typeface="Times New Roman" panose="02020603050405020304" pitchFamily="18" charset="0"/>
                <a:cs typeface="Arial" panose="020B0604020202020204" pitchFamily="34" charset="0"/>
              </a:rPr>
              <a:t>Câte un exemplar al fiecărui tip de proces-verbal se afişează în loc vizibil, la sediul biroului electoral al secţiei de votare. </a:t>
            </a:r>
          </a:p>
          <a:p>
            <a:pPr algn="just">
              <a:lnSpc>
                <a:spcPct val="125000"/>
              </a:lnSpc>
              <a:spcBef>
                <a:spcPct val="0"/>
              </a:spcBef>
              <a:spcAft>
                <a:spcPts val="800"/>
              </a:spcAft>
              <a:buNone/>
            </a:pPr>
            <a:endParaRPr lang="ro-RO" altLang="ro-RO" sz="1400" b="1">
              <a:solidFill>
                <a:srgbClr val="19194D"/>
              </a:solidFill>
              <a:latin typeface="Times New Roman" panose="02020603050405020304" pitchFamily="18" charset="0"/>
              <a:ea typeface="Times New Roman" panose="02020603050405020304" pitchFamily="18" charset="0"/>
              <a:cs typeface="Arial" panose="020B0604020202020204" pitchFamily="34" charset="0"/>
            </a:endParaRPr>
          </a:p>
        </p:txBody>
      </p:sp>
      <p:pic>
        <p:nvPicPr>
          <p:cNvPr id="271364" name="Picture 2">
            <a:extLst>
              <a:ext uri="{FF2B5EF4-FFF2-40B4-BE49-F238E27FC236}">
                <a16:creationId xmlns:a16="http://schemas.microsoft.com/office/drawing/2014/main" id="{0D55E9AE-749B-169E-958F-A4C2FD8AAD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extBox 4">
            <a:extLst>
              <a:ext uri="{FF2B5EF4-FFF2-40B4-BE49-F238E27FC236}">
                <a16:creationId xmlns:a16="http://schemas.microsoft.com/office/drawing/2014/main" id="{FB34FBDC-9429-A8E5-93C1-1A2AD9F703F3}"/>
              </a:ext>
            </a:extLst>
          </p:cNvPr>
          <p:cNvSpPr txBox="1">
            <a:spLocks noChangeArrowheads="1"/>
          </p:cNvSpPr>
          <p:nvPr/>
        </p:nvSpPr>
        <p:spPr bwMode="auto">
          <a:xfrm>
            <a:off x="2927350" y="341313"/>
            <a:ext cx="6661150"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1800" b="1">
                <a:solidFill>
                  <a:srgbClr val="203864"/>
                </a:solidFill>
                <a:latin typeface="Times New Roman" panose="02020603050405020304" pitchFamily="18" charset="0"/>
                <a:cs typeface="Times New Roman" panose="02020603050405020304" pitchFamily="18" charset="0"/>
              </a:rPr>
              <a:t>OPERAȚIUNI EFECTUATE DUPĂ ÎNCHEIEREA VOTĂRII</a:t>
            </a:r>
          </a:p>
          <a:p>
            <a:pPr algn="ctr" eaLnBrk="1" hangingPunct="1">
              <a:lnSpc>
                <a:spcPct val="80000"/>
              </a:lnSpc>
              <a:spcBef>
                <a:spcPct val="0"/>
              </a:spcBef>
              <a:buClr>
                <a:srgbClr val="FF8119"/>
              </a:buClr>
              <a:buSzPct val="70000"/>
              <a:buFontTx/>
              <a:buNone/>
            </a:pPr>
            <a:endParaRPr lang="ro-RO" altLang="en-US" sz="1800" b="1">
              <a:solidFill>
                <a:srgbClr val="203864"/>
              </a:solidFill>
              <a:latin typeface="Times New Roman" panose="02020603050405020304" pitchFamily="18" charset="0"/>
              <a:cs typeface="Times New Roman" panose="02020603050405020304" pitchFamily="18" charset="0"/>
            </a:endParaRPr>
          </a:p>
          <a:p>
            <a:pPr algn="ctr" eaLnBrk="1" hangingPunct="1">
              <a:lnSpc>
                <a:spcPct val="80000"/>
              </a:lnSpc>
              <a:spcBef>
                <a:spcPct val="0"/>
              </a:spcBef>
              <a:buClr>
                <a:srgbClr val="FF8119"/>
              </a:buClr>
              <a:buSzPct val="70000"/>
              <a:buFontTx/>
              <a:buNone/>
            </a:pPr>
            <a:r>
              <a:rPr lang="ro-RO" altLang="en-US" sz="1800" b="1">
                <a:solidFill>
                  <a:srgbClr val="203864"/>
                </a:solidFill>
                <a:latin typeface="Times New Roman" panose="02020603050405020304" pitchFamily="18" charset="0"/>
                <a:cs typeface="Times New Roman" panose="02020603050405020304" pitchFamily="18" charset="0"/>
              </a:rPr>
              <a:t>3. Soluționarea sesizărilor privind operațiunile de numărare și totalizare a voturilor</a:t>
            </a:r>
          </a:p>
          <a:p>
            <a:pPr algn="ctr" eaLnBrk="1" hangingPunct="1">
              <a:lnSpc>
                <a:spcPct val="80000"/>
              </a:lnSpc>
              <a:spcBef>
                <a:spcPct val="0"/>
              </a:spcBef>
              <a:buClr>
                <a:srgbClr val="FF8119"/>
              </a:buClr>
              <a:buSzPct val="70000"/>
              <a:buFontTx/>
              <a:buNone/>
            </a:pPr>
            <a:r>
              <a:rPr lang="nn-NO" altLang="en-US" sz="1200" i="1">
                <a:solidFill>
                  <a:srgbClr val="203864"/>
                </a:solidFill>
                <a:latin typeface="Times New Roman" panose="02020603050405020304" pitchFamily="18" charset="0"/>
                <a:cs typeface="Times New Roman" panose="02020603050405020304" pitchFamily="18" charset="0"/>
              </a:rPr>
              <a:t>[art. 94 </a:t>
            </a:r>
            <a:r>
              <a:rPr lang="ro-RO" altLang="en-US" sz="1200" i="1">
                <a:solidFill>
                  <a:srgbClr val="203864"/>
                </a:solidFill>
                <a:latin typeface="Times New Roman" panose="02020603050405020304" pitchFamily="18" charset="0"/>
                <a:cs typeface="Times New Roman" panose="02020603050405020304" pitchFamily="18" charset="0"/>
              </a:rPr>
              <a:t>alin. (6) </a:t>
            </a:r>
            <a:r>
              <a:rPr lang="nn-NO" altLang="en-US" sz="1200" i="1">
                <a:solidFill>
                  <a:srgbClr val="203864"/>
                </a:solidFill>
                <a:latin typeface="Times New Roman" panose="02020603050405020304" pitchFamily="18" charset="0"/>
                <a:cs typeface="Times New Roman" panose="02020603050405020304" pitchFamily="18" charset="0"/>
              </a:rPr>
              <a:t>din Legea nr. 115/2015,</a:t>
            </a:r>
            <a:r>
              <a:rPr lang="ro-RO" altLang="en-US" sz="1200" i="1">
                <a:solidFill>
                  <a:srgbClr val="203864"/>
                </a:solidFill>
                <a:latin typeface="Times New Roman" panose="02020603050405020304" pitchFamily="18" charset="0"/>
                <a:cs typeface="Times New Roman" panose="02020603050405020304" pitchFamily="18" charset="0"/>
              </a:rPr>
              <a:t> cu modificările și completările ulterioare, art. 49 alin.(11) din Legea nr. 33/2007, republicată, cu modificările ulterioare</a:t>
            </a:r>
            <a:r>
              <a:rPr lang="nn-NO" altLang="en-US" sz="1200" i="1">
                <a:solidFill>
                  <a:srgbClr val="203864"/>
                </a:solidFill>
                <a:latin typeface="Times New Roman" panose="02020603050405020304" pitchFamily="18" charset="0"/>
                <a:cs typeface="Times New Roman" panose="02020603050405020304" pitchFamily="18" charset="0"/>
              </a:rPr>
              <a:t>]</a:t>
            </a:r>
            <a:endParaRPr lang="ro-RO" altLang="en-US" sz="1200" i="1">
              <a:solidFill>
                <a:srgbClr val="203864"/>
              </a:solidFill>
              <a:latin typeface="Times New Roman" panose="02020603050405020304" pitchFamily="18" charset="0"/>
              <a:cs typeface="Times New Roman" panose="02020603050405020304" pitchFamily="18" charset="0"/>
            </a:endParaRPr>
          </a:p>
        </p:txBody>
      </p:sp>
      <p:sp>
        <p:nvSpPr>
          <p:cNvPr id="273411" name="TextBox 5">
            <a:extLst>
              <a:ext uri="{FF2B5EF4-FFF2-40B4-BE49-F238E27FC236}">
                <a16:creationId xmlns:a16="http://schemas.microsoft.com/office/drawing/2014/main" id="{270BE1E5-F7E3-4447-B47F-F4C1D22A0EAA}"/>
              </a:ext>
            </a:extLst>
          </p:cNvPr>
          <p:cNvSpPr txBox="1">
            <a:spLocks noChangeArrowheads="1"/>
          </p:cNvSpPr>
          <p:nvPr/>
        </p:nvSpPr>
        <p:spPr bwMode="auto">
          <a:xfrm>
            <a:off x="1882775" y="2060576"/>
            <a:ext cx="8426450"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Aft>
                <a:spcPts val="800"/>
              </a:spcAft>
            </a:pPr>
            <a:r>
              <a:rPr lang="ro-RO" altLang="ro-RO" b="1" u="sng">
                <a:solidFill>
                  <a:srgbClr val="19194D"/>
                </a:solidFill>
                <a:latin typeface="Arial" panose="020B0604020202020204" pitchFamily="34" charset="0"/>
                <a:cs typeface="Arial" panose="020B0604020202020204" pitchFamily="34" charset="0"/>
              </a:rPr>
              <a:t>IMPORTANT: </a:t>
            </a:r>
          </a:p>
          <a:p>
            <a:pPr algn="just">
              <a:spcAft>
                <a:spcPts val="800"/>
              </a:spcAft>
            </a:pPr>
            <a:r>
              <a:rPr lang="ro-RO" altLang="ro-RO" sz="1500">
                <a:solidFill>
                  <a:srgbClr val="19194D"/>
                </a:solidFill>
                <a:latin typeface="Arial" panose="020B0604020202020204" pitchFamily="34" charset="0"/>
                <a:cs typeface="Arial" panose="020B0604020202020204" pitchFamily="34" charset="0"/>
              </a:rPr>
              <a:t>Membrilor birourilor electorale ale secțiilor de votare li se eliberează, la cerere, de către președintele biroului electoral o copie de pe fiecare proces-verbal. </a:t>
            </a:r>
          </a:p>
          <a:p>
            <a:pPr algn="just">
              <a:spcAft>
                <a:spcPts val="800"/>
              </a:spcAft>
            </a:pPr>
            <a:r>
              <a:rPr lang="ro-RO" altLang="ro-RO" sz="1500">
                <a:solidFill>
                  <a:srgbClr val="19194D"/>
                </a:solidFill>
                <a:latin typeface="Arial" panose="020B0604020202020204" pitchFamily="34" charset="0"/>
                <a:cs typeface="Arial" panose="020B0604020202020204" pitchFamily="34" charset="0"/>
              </a:rPr>
              <a:t>Cererea trebuie formulată în scris înainte de întocmirea </a:t>
            </a:r>
            <a:r>
              <a:rPr lang="ro-RO" altLang="ro-RO" sz="1500" i="1">
                <a:solidFill>
                  <a:srgbClr val="19194D"/>
                </a:solidFill>
                <a:latin typeface="Arial" panose="020B0604020202020204" pitchFamily="34" charset="0"/>
                <a:cs typeface="Arial" panose="020B0604020202020204" pitchFamily="34" charset="0"/>
              </a:rPr>
              <a:t>procesului-verbal privind consemnarea rezultatelor votării</a:t>
            </a:r>
            <a:r>
              <a:rPr lang="ro-RO" altLang="ro-RO" sz="1500">
                <a:solidFill>
                  <a:srgbClr val="19194D"/>
                </a:solidFill>
                <a:latin typeface="Arial" panose="020B0604020202020204" pitchFamily="34" charset="0"/>
                <a:cs typeface="Arial" panose="020B0604020202020204" pitchFamily="34" charset="0"/>
              </a:rPr>
              <a:t>. </a:t>
            </a:r>
          </a:p>
          <a:p>
            <a:pPr algn="just">
              <a:spcAft>
                <a:spcPts val="800"/>
              </a:spcAft>
            </a:pPr>
            <a:endParaRPr lang="ro-RO" altLang="ro-RO" sz="1500">
              <a:solidFill>
                <a:srgbClr val="19194D"/>
              </a:solidFill>
              <a:latin typeface="Arial" panose="020B0604020202020204" pitchFamily="34" charset="0"/>
              <a:cs typeface="Arial" panose="020B0604020202020204" pitchFamily="34" charset="0"/>
            </a:endParaRPr>
          </a:p>
          <a:p>
            <a:pPr algn="just">
              <a:spcAft>
                <a:spcPts val="800"/>
              </a:spcAft>
            </a:pPr>
            <a:r>
              <a:rPr lang="ro-RO" altLang="ro-RO" sz="1500">
                <a:solidFill>
                  <a:srgbClr val="19194D"/>
                </a:solidFill>
                <a:latin typeface="Arial" panose="020B0604020202020204" pitchFamily="34" charset="0"/>
                <a:cs typeface="Arial" panose="020B0604020202020204" pitchFamily="34" charset="0"/>
              </a:rPr>
              <a:t>Pe fiecare pagină a copiilor proceselor-verbale eliberate conform prezentului alineat, se va înscrie mențiunea „Copie certificată” însoțită de semnătura președintelui biroului electoral al secției de votare, lângă care se va aplica ștampila de control a secției de votare.</a:t>
            </a:r>
          </a:p>
          <a:p>
            <a:pPr algn="just">
              <a:spcAft>
                <a:spcPts val="800"/>
              </a:spcAft>
            </a:pPr>
            <a:endParaRPr lang="ro-RO" altLang="ro-RO" sz="1500">
              <a:solidFill>
                <a:srgbClr val="19194D"/>
              </a:solidFill>
              <a:latin typeface="Arial" panose="020B0604020202020204" pitchFamily="34" charset="0"/>
              <a:cs typeface="Arial" panose="020B0604020202020204" pitchFamily="34" charset="0"/>
            </a:endParaRPr>
          </a:p>
          <a:p>
            <a:pPr algn="just">
              <a:spcAft>
                <a:spcPts val="800"/>
              </a:spcAft>
            </a:pPr>
            <a:r>
              <a:rPr lang="ro-RO" altLang="ro-RO" sz="1500">
                <a:solidFill>
                  <a:srgbClr val="FF0000"/>
                </a:solidFill>
                <a:latin typeface="Arial" panose="020B0604020202020204" pitchFamily="34" charset="0"/>
                <a:ea typeface="Times New Roman" panose="02020603050405020304" pitchFamily="18" charset="0"/>
                <a:cs typeface="Arial" panose="020B0604020202020204" pitchFamily="34" charset="0"/>
              </a:rPr>
              <a:t>Lipsa semnăturilor unor membri ai biroului electoral nu are nicio influență asupra valabilității procesului-verbal și a alegerilor. Președintele menționează motivele care au împiedicat semnarea.</a:t>
            </a:r>
            <a:endParaRPr lang="ro-RO" altLang="ro-RO" sz="1500">
              <a:solidFill>
                <a:srgbClr val="FF0000"/>
              </a:solidFill>
              <a:latin typeface="Arial" panose="020B0604020202020204" pitchFamily="34" charset="0"/>
              <a:cs typeface="Arial" panose="020B0604020202020204" pitchFamily="34" charset="0"/>
            </a:endParaRPr>
          </a:p>
          <a:p>
            <a:pPr algn="just">
              <a:lnSpc>
                <a:spcPct val="125000"/>
              </a:lnSpc>
              <a:spcAft>
                <a:spcPts val="800"/>
              </a:spcAft>
            </a:pPr>
            <a:endParaRPr lang="ro-RO" altLang="ro-RO" sz="1400">
              <a:latin typeface="Arial" panose="020B0604020202020204" pitchFamily="34" charset="0"/>
              <a:cs typeface="Arial" panose="020B0604020202020204" pitchFamily="34" charset="0"/>
            </a:endParaRPr>
          </a:p>
        </p:txBody>
      </p:sp>
      <p:pic>
        <p:nvPicPr>
          <p:cNvPr id="273412" name="Picture 2">
            <a:extLst>
              <a:ext uri="{FF2B5EF4-FFF2-40B4-BE49-F238E27FC236}">
                <a16:creationId xmlns:a16="http://schemas.microsoft.com/office/drawing/2014/main" id="{61A10876-8CEF-DAFE-5A42-22403373C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extBox 2">
            <a:extLst>
              <a:ext uri="{FF2B5EF4-FFF2-40B4-BE49-F238E27FC236}">
                <a16:creationId xmlns:a16="http://schemas.microsoft.com/office/drawing/2014/main" id="{B9D06E9A-B7DB-B8F9-0ACE-4B1423F978D5}"/>
              </a:ext>
            </a:extLst>
          </p:cNvPr>
          <p:cNvSpPr txBox="1">
            <a:spLocks noChangeArrowheads="1"/>
          </p:cNvSpPr>
          <p:nvPr/>
        </p:nvSpPr>
        <p:spPr bwMode="auto">
          <a:xfrm>
            <a:off x="2711450" y="404813"/>
            <a:ext cx="72009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spcBef>
                <a:spcPct val="0"/>
              </a:spcBef>
              <a:buClr>
                <a:srgbClr val="FF8119"/>
              </a:buClr>
              <a:buSzPct val="70000"/>
              <a:buFontTx/>
              <a:buNone/>
            </a:pPr>
            <a:endParaRPr lang="ro-RO" altLang="en-US" sz="1800" b="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4. Soluționarea sesizărilor privind</a:t>
            </a:r>
          </a:p>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operațiunile de numărare și totalizare a voturilor</a:t>
            </a:r>
          </a:p>
          <a:p>
            <a:pPr algn="ctr" eaLnBrk="1" hangingPunct="1">
              <a:lnSpc>
                <a:spcPct val="80000"/>
              </a:lnSpc>
              <a:spcBef>
                <a:spcPct val="0"/>
              </a:spcBef>
              <a:buClr>
                <a:srgbClr val="FF8119"/>
              </a:buClr>
              <a:buSzPct val="70000"/>
              <a:buFontTx/>
              <a:buNone/>
            </a:pPr>
            <a:r>
              <a:rPr lang="ro-RO" altLang="ro-RO" sz="1200" i="1">
                <a:solidFill>
                  <a:srgbClr val="203864"/>
                </a:solidFill>
                <a:latin typeface="Arial" panose="020B0604020202020204" pitchFamily="34" charset="0"/>
                <a:cs typeface="Arial" panose="020B0604020202020204" pitchFamily="34" charset="0"/>
              </a:rPr>
              <a:t>[art. 95 din Legea nr. 115/2015, cu modificările și completările ulterioare, </a:t>
            </a:r>
            <a:r>
              <a:rPr lang="ro-RO" altLang="en-US" sz="1200" i="1">
                <a:solidFill>
                  <a:srgbClr val="203864"/>
                </a:solidFill>
                <a:latin typeface="Arial" panose="020B0604020202020204" pitchFamily="34" charset="0"/>
                <a:cs typeface="Arial" panose="020B0604020202020204" pitchFamily="34" charset="0"/>
              </a:rPr>
              <a:t>art. 46 alin.(17) din Legea nr. 33/2007, republicată, cu modificările ulterioare</a:t>
            </a:r>
            <a:r>
              <a:rPr lang="ro-RO" altLang="ro-RO" sz="1200" i="1">
                <a:solidFill>
                  <a:srgbClr val="203864"/>
                </a:solidFill>
                <a:latin typeface="Arial" panose="020B0604020202020204" pitchFamily="34" charset="0"/>
                <a:cs typeface="Arial" panose="020B0604020202020204" pitchFamily="34" charset="0"/>
              </a:rPr>
              <a:t>]</a:t>
            </a:r>
            <a:endParaRPr lang="ro-RO" altLang="ro-RO" sz="1200">
              <a:solidFill>
                <a:srgbClr val="203864"/>
              </a:solidFill>
              <a:latin typeface="Arial" panose="020B0604020202020204" pitchFamily="34" charset="0"/>
              <a:cs typeface="Arial" panose="020B0604020202020204" pitchFamily="34" charset="0"/>
            </a:endParaRPr>
          </a:p>
        </p:txBody>
      </p:sp>
      <p:sp>
        <p:nvSpPr>
          <p:cNvPr id="275459" name="TextBox 4">
            <a:extLst>
              <a:ext uri="{FF2B5EF4-FFF2-40B4-BE49-F238E27FC236}">
                <a16:creationId xmlns:a16="http://schemas.microsoft.com/office/drawing/2014/main" id="{DEDA39AF-AE99-3E58-2986-0F5ECC67A887}"/>
              </a:ext>
            </a:extLst>
          </p:cNvPr>
          <p:cNvSpPr txBox="1">
            <a:spLocks noChangeArrowheads="1"/>
          </p:cNvSpPr>
          <p:nvPr/>
        </p:nvSpPr>
        <p:spPr bwMode="auto">
          <a:xfrm>
            <a:off x="1811339" y="2276475"/>
            <a:ext cx="8569325"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5000"/>
              </a:lnSpc>
              <a:buFont typeface="Wingdings" panose="05000000000000000000" pitchFamily="2" charset="2"/>
              <a:buChar char=""/>
            </a:pPr>
            <a:r>
              <a:rPr lang="ro-RO" altLang="ro-RO" sz="2000">
                <a:solidFill>
                  <a:srgbClr val="19194D"/>
                </a:solidFill>
                <a:latin typeface="Arial" panose="020B0604020202020204" pitchFamily="34" charset="0"/>
                <a:cs typeface="Arial" panose="020B0604020202020204" pitchFamily="34" charset="0"/>
              </a:rPr>
              <a:t>În timpul operațiunilor de deschidere a urnelor, de numărare și totalizare a voturilor, precum și de înregistrare a rezultatului votării în </a:t>
            </a:r>
            <a:r>
              <a:rPr lang="ro-RO" altLang="ro-RO" sz="2000" i="1">
                <a:solidFill>
                  <a:srgbClr val="19194D"/>
                </a:solidFill>
                <a:latin typeface="Arial" panose="020B0604020202020204" pitchFamily="34" charset="0"/>
                <a:cs typeface="Arial" panose="020B0604020202020204" pitchFamily="34" charset="0"/>
              </a:rPr>
              <a:t>procesele-verbale</a:t>
            </a:r>
            <a:r>
              <a:rPr lang="ro-RO" altLang="ro-RO" sz="2000">
                <a:solidFill>
                  <a:srgbClr val="19194D"/>
                </a:solidFill>
                <a:latin typeface="Arial" panose="020B0604020202020204" pitchFamily="34" charset="0"/>
                <a:cs typeface="Arial" panose="020B0604020202020204" pitchFamily="34" charset="0"/>
              </a:rPr>
              <a:t> se pot face întâmpinări cu privire la aceste operațiuni.</a:t>
            </a:r>
          </a:p>
          <a:p>
            <a:pPr algn="just" eaLnBrk="1" hangingPunct="1">
              <a:lnSpc>
                <a:spcPct val="125000"/>
              </a:lnSpc>
            </a:pPr>
            <a:endParaRPr lang="ro-RO" altLang="ro-RO" sz="2000">
              <a:solidFill>
                <a:srgbClr val="19194D"/>
              </a:solidFill>
              <a:latin typeface="Arial" panose="020B0604020202020204" pitchFamily="34" charset="0"/>
              <a:cs typeface="Arial" panose="020B0604020202020204" pitchFamily="34" charset="0"/>
            </a:endParaRPr>
          </a:p>
          <a:p>
            <a:pPr algn="just" eaLnBrk="1" hangingPunct="1">
              <a:lnSpc>
                <a:spcPct val="125000"/>
              </a:lnSpc>
              <a:buFont typeface="Wingdings" panose="05000000000000000000" pitchFamily="2" charset="2"/>
              <a:buChar char=""/>
            </a:pPr>
            <a:r>
              <a:rPr lang="ro-RO" altLang="ro-RO" sz="2000">
                <a:solidFill>
                  <a:srgbClr val="19194D"/>
                </a:solidFill>
                <a:latin typeface="Arial" panose="020B0604020202020204" pitchFamily="34" charset="0"/>
                <a:cs typeface="Arial" panose="020B0604020202020204" pitchFamily="34" charset="0"/>
              </a:rPr>
              <a:t>Biroul electoral al secției de votare hotărăște de îndată asupra întâmpinărilor formulate.</a:t>
            </a:r>
          </a:p>
          <a:p>
            <a:pPr algn="just" eaLnBrk="1" hangingPunct="1">
              <a:lnSpc>
                <a:spcPct val="125000"/>
              </a:lnSpc>
            </a:pPr>
            <a:endParaRPr lang="ro-RO" altLang="ro-RO" sz="2000">
              <a:solidFill>
                <a:srgbClr val="19194D"/>
              </a:solidFill>
              <a:latin typeface="Arial" panose="020B0604020202020204" pitchFamily="34" charset="0"/>
              <a:cs typeface="Arial" panose="020B0604020202020204" pitchFamily="34" charset="0"/>
            </a:endParaRPr>
          </a:p>
          <a:p>
            <a:pPr algn="just">
              <a:lnSpc>
                <a:spcPct val="125000"/>
              </a:lnSpc>
              <a:spcAft>
                <a:spcPts val="800"/>
              </a:spcAft>
              <a:buFont typeface="Wingdings" panose="05000000000000000000" pitchFamily="2" charset="2"/>
              <a:buChar char=""/>
            </a:pPr>
            <a:r>
              <a:rPr lang="ro-RO" altLang="ro-RO" sz="2000">
                <a:solidFill>
                  <a:srgbClr val="19194D"/>
                </a:solidFill>
                <a:latin typeface="Arial" panose="020B0604020202020204" pitchFamily="34" charset="0"/>
                <a:cs typeface="Arial" panose="020B0604020202020204" pitchFamily="34" charset="0"/>
              </a:rPr>
              <a:t>Împotriva soluției date cu ocazia rezolvării întâmpinării se pot formula contestații în scris. Contestațiile se prezintă președintelui BESV, care eliberează depunătorului o dovadă de primire.</a:t>
            </a:r>
          </a:p>
          <a:p>
            <a:pPr>
              <a:lnSpc>
                <a:spcPct val="125000"/>
              </a:lnSpc>
              <a:spcAft>
                <a:spcPts val="800"/>
              </a:spcAft>
            </a:pPr>
            <a:r>
              <a:rPr lang="ro-RO" altLang="ro-RO" b="1">
                <a:latin typeface="Arial" panose="020B0604020202020204" pitchFamily="34" charset="0"/>
                <a:cs typeface="Arial" panose="020B0604020202020204" pitchFamily="34" charset="0"/>
              </a:rPr>
              <a:t> </a:t>
            </a:r>
            <a:endParaRPr lang="ro-RO" altLang="ro-RO" sz="1400">
              <a:latin typeface="Arial" panose="020B0604020202020204" pitchFamily="34" charset="0"/>
              <a:cs typeface="Arial" panose="020B0604020202020204" pitchFamily="34" charset="0"/>
            </a:endParaRPr>
          </a:p>
        </p:txBody>
      </p:sp>
      <p:pic>
        <p:nvPicPr>
          <p:cNvPr id="275460" name="Picture 2">
            <a:extLst>
              <a:ext uri="{FF2B5EF4-FFF2-40B4-BE49-F238E27FC236}">
                <a16:creationId xmlns:a16="http://schemas.microsoft.com/office/drawing/2014/main" id="{D0A238A3-075D-58A0-9B24-81DC70AF9E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Box 2">
            <a:extLst>
              <a:ext uri="{FF2B5EF4-FFF2-40B4-BE49-F238E27FC236}">
                <a16:creationId xmlns:a16="http://schemas.microsoft.com/office/drawing/2014/main" id="{B60E3F03-2953-107C-027A-A5B129FF031A}"/>
              </a:ext>
            </a:extLst>
          </p:cNvPr>
          <p:cNvSpPr txBox="1">
            <a:spLocks noChangeArrowheads="1"/>
          </p:cNvSpPr>
          <p:nvPr/>
        </p:nvSpPr>
        <p:spPr bwMode="auto">
          <a:xfrm>
            <a:off x="2927350" y="341314"/>
            <a:ext cx="6661150" cy="1127125"/>
          </a:xfrm>
          <a:prstGeom prst="rect">
            <a:avLst/>
          </a:prstGeom>
          <a:noFill/>
          <a:ln>
            <a:noFill/>
          </a:ln>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spcBef>
                <a:spcPct val="0"/>
              </a:spcBef>
              <a:buClr>
                <a:srgbClr val="FF8119"/>
              </a:buClr>
              <a:buSzPct val="70000"/>
              <a:buFontTx/>
              <a:buNone/>
            </a:pPr>
            <a:endParaRPr lang="ro-RO" altLang="en-US" sz="1800" b="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5. Constituirea dosarelor pentru biroul electoral ierarhic superior</a:t>
            </a:r>
          </a:p>
          <a:p>
            <a:pPr algn="ctr" eaLnBrk="1" hangingPunct="1">
              <a:lnSpc>
                <a:spcPct val="80000"/>
              </a:lnSpc>
              <a:spcBef>
                <a:spcPct val="0"/>
              </a:spcBef>
              <a:buClr>
                <a:srgbClr val="FF8119"/>
              </a:buClr>
              <a:buSzPct val="70000"/>
              <a:buFontTx/>
              <a:buNone/>
            </a:pPr>
            <a:r>
              <a:rPr lang="ro-RO" altLang="ro-RO" sz="1200" i="1">
                <a:solidFill>
                  <a:srgbClr val="203864"/>
                </a:solidFill>
                <a:latin typeface="Arial" panose="020B0604020202020204" pitchFamily="34" charset="0"/>
                <a:cs typeface="Arial" panose="020B0604020202020204" pitchFamily="34" charset="0"/>
              </a:rPr>
              <a:t>  [HBEC154/2024]</a:t>
            </a:r>
          </a:p>
        </p:txBody>
      </p:sp>
      <p:pic>
        <p:nvPicPr>
          <p:cNvPr id="277507" name="Picture 2">
            <a:extLst>
              <a:ext uri="{FF2B5EF4-FFF2-40B4-BE49-F238E27FC236}">
                <a16:creationId xmlns:a16="http://schemas.microsoft.com/office/drawing/2014/main" id="{341CA4D9-D0FB-334C-12ED-B5AF8CA849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92BFB0D-AE9C-7600-33EC-5CA3E01D0AB3}"/>
              </a:ext>
            </a:extLst>
          </p:cNvPr>
          <p:cNvSpPr txBox="1"/>
          <p:nvPr/>
        </p:nvSpPr>
        <p:spPr>
          <a:xfrm>
            <a:off x="1847850" y="2060575"/>
            <a:ext cx="8623300" cy="3848100"/>
          </a:xfrm>
          <a:prstGeom prst="rect">
            <a:avLst/>
          </a:prstGeom>
          <a:noFill/>
        </p:spPr>
        <p:txBody>
          <a:bodyPr>
            <a:spAutoFit/>
          </a:bodyPr>
          <a:lstStyle>
            <a:lvl1pPr indent="539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800"/>
              </a:spcAft>
            </a:pPr>
            <a:r>
              <a:rPr lang="ro-RO" altLang="en-US" sz="1400" b="1" u="sng">
                <a:solidFill>
                  <a:srgbClr val="203864"/>
                </a:solidFill>
                <a:latin typeface="Arial" panose="020B0604020202020204" pitchFamily="34" charset="0"/>
                <a:ea typeface="Times New Roman" panose="02020603050405020304" pitchFamily="18" charset="0"/>
                <a:cs typeface="Arial" panose="020B0604020202020204" pitchFamily="34" charset="0"/>
              </a:rPr>
              <a:t>Pas 1.</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 După realizarea tuturor operațiunilor, preşedintele biroului electoral al secţiei de votare din țară va asigura, cu sprijinul celorlalţi membri ai biroului electoral al secţiei de votare, constituirea următoarelor dosare:</a:t>
            </a:r>
          </a:p>
          <a:p>
            <a:pPr algn="just">
              <a:lnSpc>
                <a:spcPct val="115000"/>
              </a:lnSpc>
              <a:spcAft>
                <a:spcPts val="800"/>
              </a:spcAft>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a) un dosar sigilat şi ştampilat cuprinzând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două exemplare ale procesului-verbal privind consemnarea rezultatelor votării pentru primar, contestaţiile formulate la voturile exprimate pentru primar, voturile nule şi voturile contestate exprimate pentru primar;</a:t>
            </a:r>
          </a:p>
          <a:p>
            <a:pPr algn="just">
              <a:lnSpc>
                <a:spcPct val="115000"/>
              </a:lnSpc>
              <a:spcAft>
                <a:spcPts val="800"/>
              </a:spcAft>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b)	un dosar sigilat şi ştampilat cuprinzând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două exemplare ale procesului-verbal privind consemnarea rezultatelor votării pentru consiliul local, contestaţiile formulate la voturile exprimate pentru consiliul local, voturile nule și voturile contestate exprimate pentru consiliul local;</a:t>
            </a:r>
          </a:p>
          <a:p>
            <a:pPr algn="just">
              <a:lnSpc>
                <a:spcPct val="115000"/>
              </a:lnSpc>
              <a:spcAft>
                <a:spcPts val="800"/>
              </a:spcAft>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c)	un dosar sigilat şi ştampilat cuprinzând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două exemplare ale procesului-verbal privind consemnarea rezultatelor votării pentru consiliul județean/Consiliul General al Municipiului București, contestaţiile formulate la voturile exprimate pentru consiliul județean/Consiliul General al Municipiului București, voturile nule și voturile contestate exprimate pentru consiliul județean/Consiliul General al Municipiului București;</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Box 2">
            <a:extLst>
              <a:ext uri="{FF2B5EF4-FFF2-40B4-BE49-F238E27FC236}">
                <a16:creationId xmlns:a16="http://schemas.microsoft.com/office/drawing/2014/main" id="{D678735D-7F99-C9FC-8A9F-5B502F223CE0}"/>
              </a:ext>
            </a:extLst>
          </p:cNvPr>
          <p:cNvSpPr txBox="1">
            <a:spLocks noChangeArrowheads="1"/>
          </p:cNvSpPr>
          <p:nvPr/>
        </p:nvSpPr>
        <p:spPr bwMode="auto">
          <a:xfrm>
            <a:off x="2927350" y="341314"/>
            <a:ext cx="6661150" cy="1127125"/>
          </a:xfrm>
          <a:prstGeom prst="rect">
            <a:avLst/>
          </a:prstGeom>
          <a:noFill/>
          <a:ln>
            <a:noFill/>
          </a:ln>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spcBef>
                <a:spcPct val="0"/>
              </a:spcBef>
              <a:buClr>
                <a:srgbClr val="FF8119"/>
              </a:buClr>
              <a:buSzPct val="70000"/>
              <a:buFontTx/>
              <a:buNone/>
            </a:pPr>
            <a:endParaRPr lang="ro-RO" altLang="en-US" sz="1800" b="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5. Constituirea dosarelor pentru biroul electoral ierarhic superior</a:t>
            </a:r>
          </a:p>
          <a:p>
            <a:pPr algn="ctr" eaLnBrk="1" hangingPunct="1">
              <a:lnSpc>
                <a:spcPct val="80000"/>
              </a:lnSpc>
              <a:spcBef>
                <a:spcPct val="0"/>
              </a:spcBef>
              <a:buClr>
                <a:srgbClr val="FF8119"/>
              </a:buClr>
              <a:buSzPct val="70000"/>
              <a:buFontTx/>
              <a:buNone/>
            </a:pPr>
            <a:r>
              <a:rPr lang="ro-RO" altLang="ro-RO" sz="1200" i="1">
                <a:solidFill>
                  <a:srgbClr val="203864"/>
                </a:solidFill>
                <a:latin typeface="Arial" panose="020B0604020202020204" pitchFamily="34" charset="0"/>
                <a:cs typeface="Arial" panose="020B0604020202020204" pitchFamily="34" charset="0"/>
              </a:rPr>
              <a:t>  [HBEC154/2024]</a:t>
            </a:r>
          </a:p>
        </p:txBody>
      </p:sp>
      <p:pic>
        <p:nvPicPr>
          <p:cNvPr id="279555" name="Picture 2">
            <a:extLst>
              <a:ext uri="{FF2B5EF4-FFF2-40B4-BE49-F238E27FC236}">
                <a16:creationId xmlns:a16="http://schemas.microsoft.com/office/drawing/2014/main" id="{1B8971D1-416B-0214-154B-E0967CCF00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FC49845-3CBE-DCBC-B1D9-BE2CCD07CEE6}"/>
              </a:ext>
            </a:extLst>
          </p:cNvPr>
          <p:cNvSpPr txBox="1"/>
          <p:nvPr/>
        </p:nvSpPr>
        <p:spPr>
          <a:xfrm>
            <a:off x="1784350" y="2205038"/>
            <a:ext cx="8623300" cy="2899192"/>
          </a:xfrm>
          <a:prstGeom prst="rect">
            <a:avLst/>
          </a:prstGeom>
          <a:noFill/>
        </p:spPr>
        <p:txBody>
          <a:bodyPr>
            <a:spAutoFit/>
          </a:bodyPr>
          <a:lstStyle>
            <a:lvl1pPr indent="539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800"/>
              </a:spcAft>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d) un dosar sigilat şi ştampilat cuprinzând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două exemplare ale procesului-verbal privind consemnarea rezultatelor votării pentru președintele consiliului județean/primarul general al municipiului București, contestaţiile formulate la voturile exprimate pentru președintele consiliului județean sau primarul general al municipiului București, voturile nule și voturile contestate exprimate pentru președintele consiliului județean/primarul general al municipiului București;</a:t>
            </a:r>
          </a:p>
          <a:p>
            <a:pPr algn="just">
              <a:lnSpc>
                <a:spcPct val="115000"/>
              </a:lnSpc>
              <a:spcAft>
                <a:spcPts val="800"/>
              </a:spcAft>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e) un dosar sigilat şi ştampilat cuprinzând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două exemplare ale procesului-verbal privind consemnarea rezultatului votării pentru membrii din România în Parlamentul European, contestaţiile formulate la voturile exprimate pentru membrii din România în Parlamentul European, voturile nule și voturile contestate exprimate pentru membrii din România în Parlamentul European, precum și listele electorale utilizate la alegerile pentru membrii din România în Parlamentul European</a:t>
            </a:r>
            <a:r>
              <a:rPr lang="ro-RO" altLang="en-US" sz="1400" b="1">
                <a:latin typeface="Arial" panose="020B0604020202020204" pitchFamily="34" charset="0"/>
                <a:ea typeface="Times New Roman" panose="02020603050405020304" pitchFamily="18" charset="0"/>
                <a:cs typeface="Arial" panose="020B0604020202020204" pitchFamily="34" charset="0"/>
              </a:rPr>
              <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Box 2">
            <a:extLst>
              <a:ext uri="{FF2B5EF4-FFF2-40B4-BE49-F238E27FC236}">
                <a16:creationId xmlns:a16="http://schemas.microsoft.com/office/drawing/2014/main" id="{3C1EE8C6-364C-B184-25EA-961CD774AB71}"/>
              </a:ext>
            </a:extLst>
          </p:cNvPr>
          <p:cNvSpPr txBox="1">
            <a:spLocks noChangeArrowheads="1"/>
          </p:cNvSpPr>
          <p:nvPr/>
        </p:nvSpPr>
        <p:spPr bwMode="auto">
          <a:xfrm>
            <a:off x="2927350" y="341314"/>
            <a:ext cx="6661150" cy="1127125"/>
          </a:xfrm>
          <a:prstGeom prst="rect">
            <a:avLst/>
          </a:prstGeom>
          <a:noFill/>
          <a:ln>
            <a:noFill/>
          </a:ln>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spcBef>
                <a:spcPct val="0"/>
              </a:spcBef>
              <a:buClr>
                <a:srgbClr val="FF8119"/>
              </a:buClr>
              <a:buSzPct val="70000"/>
              <a:buFontTx/>
              <a:buNone/>
            </a:pPr>
            <a:endParaRPr lang="ro-RO" altLang="en-US" sz="1800" b="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5. Constituirea dosarelor pentru biroul electoral ierarhic superior</a:t>
            </a:r>
          </a:p>
          <a:p>
            <a:pPr algn="ctr" eaLnBrk="1" hangingPunct="1">
              <a:lnSpc>
                <a:spcPct val="80000"/>
              </a:lnSpc>
              <a:spcBef>
                <a:spcPct val="0"/>
              </a:spcBef>
              <a:buClr>
                <a:srgbClr val="FF8119"/>
              </a:buClr>
              <a:buSzPct val="70000"/>
              <a:buFontTx/>
              <a:buNone/>
            </a:pPr>
            <a:r>
              <a:rPr lang="ro-RO" altLang="ro-RO" sz="1200" i="1">
                <a:solidFill>
                  <a:srgbClr val="203864"/>
                </a:solidFill>
                <a:latin typeface="Arial" panose="020B0604020202020204" pitchFamily="34" charset="0"/>
                <a:cs typeface="Arial" panose="020B0604020202020204" pitchFamily="34" charset="0"/>
              </a:rPr>
              <a:t>  [HBEC154/2024]</a:t>
            </a:r>
          </a:p>
        </p:txBody>
      </p:sp>
      <p:pic>
        <p:nvPicPr>
          <p:cNvPr id="281603" name="Picture 2">
            <a:extLst>
              <a:ext uri="{FF2B5EF4-FFF2-40B4-BE49-F238E27FC236}">
                <a16:creationId xmlns:a16="http://schemas.microsoft.com/office/drawing/2014/main" id="{A23F288B-AB21-993A-51A9-0D1B04D6DA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B488D2F-D3B4-B7A7-1EA4-B45E62670B48}"/>
              </a:ext>
            </a:extLst>
          </p:cNvPr>
          <p:cNvSpPr txBox="1"/>
          <p:nvPr/>
        </p:nvSpPr>
        <p:spPr>
          <a:xfrm>
            <a:off x="1784350" y="2205038"/>
            <a:ext cx="8623300" cy="4108450"/>
          </a:xfrm>
          <a:prstGeom prst="rect">
            <a:avLst/>
          </a:prstGeom>
          <a:noFill/>
        </p:spPr>
        <p:txBody>
          <a:bodyPr>
            <a:spAutoFit/>
          </a:bodyPr>
          <a:lstStyle>
            <a:lvl1pPr indent="482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600"/>
              </a:spcAft>
            </a:pPr>
            <a:r>
              <a:rPr lang="en-US"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Prin </a:t>
            </a:r>
            <a:r>
              <a:rPr lang="en-US"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dosar</a:t>
            </a:r>
            <a:r>
              <a:rPr lang="en-US"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se înțelege orice mijloc de împachetare a materialelor electorale, sub condiția ca acesta să asigure gruparea laolaltă a acestora.</a:t>
            </a: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Pe fiecare dosar aferent alegerilor locale se va înscrie sintagma „ALEGERI LOCALE”, denumirea autorităţii administrației publice locale alese, data scrutinului, denumirea unității administrativ-teritoriale, denumirea județului sau municipiul București, precum și numărul secției de votare.</a:t>
            </a:r>
          </a:p>
          <a:p>
            <a:pPr algn="just">
              <a:lnSpc>
                <a:spcPct val="115000"/>
              </a:lnSpc>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Pe dosarul referitor la alegerile europarlamentare, se va înscrie sintagma „ALEGERI EUROPARLAMENTARE”, data scrutinului, denumirea unității administrativ-teritoriale, denumirea județului sau municipiul București, precum și numărul secției de votare.</a:t>
            </a:r>
          </a:p>
          <a:p>
            <a:pPr algn="just">
              <a:lnSpc>
                <a:spcPct val="115000"/>
              </a:lnSpc>
            </a:pP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600"/>
              </a:spcAft>
            </a:pPr>
            <a:r>
              <a:rPr lang="en-US"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Prin </a:t>
            </a:r>
            <a:r>
              <a:rPr lang="en-US"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sigilarea și ștampilarea dosarului</a:t>
            </a:r>
            <a:r>
              <a:rPr lang="en-US"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se înțelege lipirea cu o bandă de hârtie pe care semnează olograf președintele biroului secției de votare și ceilalți membri prezenți la constituirea dosarelor și pe care se aplică ștampila de control a biroului electoral al secției de votare.</a:t>
            </a: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Box 2">
            <a:extLst>
              <a:ext uri="{FF2B5EF4-FFF2-40B4-BE49-F238E27FC236}">
                <a16:creationId xmlns:a16="http://schemas.microsoft.com/office/drawing/2014/main" id="{14B87713-E79B-4D90-3EF3-80A15A98917C}"/>
              </a:ext>
            </a:extLst>
          </p:cNvPr>
          <p:cNvSpPr txBox="1">
            <a:spLocks noChangeArrowheads="1"/>
          </p:cNvSpPr>
          <p:nvPr/>
        </p:nvSpPr>
        <p:spPr bwMode="auto">
          <a:xfrm>
            <a:off x="2927350" y="341314"/>
            <a:ext cx="6661150" cy="1127125"/>
          </a:xfrm>
          <a:prstGeom prst="rect">
            <a:avLst/>
          </a:prstGeom>
          <a:noFill/>
          <a:ln>
            <a:noFill/>
          </a:ln>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spcBef>
                <a:spcPct val="0"/>
              </a:spcBef>
              <a:buClr>
                <a:srgbClr val="FF8119"/>
              </a:buClr>
              <a:buSzPct val="70000"/>
              <a:buFontTx/>
              <a:buNone/>
            </a:pPr>
            <a:endParaRPr lang="ro-RO" altLang="en-US" sz="1800" b="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5. Constituirea dosarelor pentru biroul electoral ierarhic superior</a:t>
            </a:r>
          </a:p>
          <a:p>
            <a:pPr algn="ctr" eaLnBrk="1" hangingPunct="1">
              <a:lnSpc>
                <a:spcPct val="80000"/>
              </a:lnSpc>
              <a:spcBef>
                <a:spcPct val="0"/>
              </a:spcBef>
              <a:buClr>
                <a:srgbClr val="FF8119"/>
              </a:buClr>
              <a:buSzPct val="70000"/>
              <a:buFontTx/>
              <a:buNone/>
            </a:pPr>
            <a:r>
              <a:rPr lang="ro-RO" altLang="ro-RO" sz="1200" i="1">
                <a:solidFill>
                  <a:srgbClr val="203864"/>
                </a:solidFill>
                <a:latin typeface="Arial" panose="020B0604020202020204" pitchFamily="34" charset="0"/>
                <a:cs typeface="Arial" panose="020B0604020202020204" pitchFamily="34" charset="0"/>
              </a:rPr>
              <a:t>  [HBEC154/2024]</a:t>
            </a:r>
          </a:p>
        </p:txBody>
      </p:sp>
      <p:pic>
        <p:nvPicPr>
          <p:cNvPr id="283651" name="Picture 2">
            <a:extLst>
              <a:ext uri="{FF2B5EF4-FFF2-40B4-BE49-F238E27FC236}">
                <a16:creationId xmlns:a16="http://schemas.microsoft.com/office/drawing/2014/main" id="{E3029CC1-765A-2D56-BABA-8E899293F7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652" name="TextBox 2">
            <a:extLst>
              <a:ext uri="{FF2B5EF4-FFF2-40B4-BE49-F238E27FC236}">
                <a16:creationId xmlns:a16="http://schemas.microsoft.com/office/drawing/2014/main" id="{A03DF9DF-ACA6-3541-9970-E7F4EDD88538}"/>
              </a:ext>
            </a:extLst>
          </p:cNvPr>
          <p:cNvSpPr txBox="1">
            <a:spLocks noChangeArrowheads="1"/>
          </p:cNvSpPr>
          <p:nvPr/>
        </p:nvSpPr>
        <p:spPr bwMode="auto">
          <a:xfrm>
            <a:off x="1784350" y="2205039"/>
            <a:ext cx="86233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9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800"/>
              </a:spcAft>
            </a:pPr>
            <a:r>
              <a:rPr lang="ro-RO" altLang="ro-RO" sz="1600" b="1">
                <a:latin typeface="Arial" panose="020B0604020202020204" pitchFamily="34" charset="0"/>
                <a:ea typeface="Times New Roman" panose="02020603050405020304" pitchFamily="18" charset="0"/>
                <a:cs typeface="Arial" panose="020B0604020202020204" pitchFamily="34" charset="0"/>
              </a:rPr>
              <a:t>PAS 2: După realizarea întocmirea dosarelor, preşedintele biroului electoral al secţiei de votare din țară, cu sprijinul celorlalţi membri ai biroului electoral al secţiei de votare, va asigura următoarele:</a:t>
            </a:r>
          </a:p>
          <a:p>
            <a:pPr algn="just">
              <a:lnSpc>
                <a:spcPct val="115000"/>
              </a:lnSpc>
              <a:spcAft>
                <a:spcPts val="800"/>
              </a:spcAft>
            </a:pPr>
            <a:r>
              <a:rPr lang="ro-RO" altLang="ro-RO" sz="1600" b="1">
                <a:latin typeface="Arial" panose="020B0604020202020204" pitchFamily="34" charset="0"/>
                <a:ea typeface="Times New Roman" panose="02020603050405020304" pitchFamily="18" charset="0"/>
                <a:cs typeface="Arial" panose="020B0604020202020204" pitchFamily="34" charset="0"/>
              </a:rPr>
              <a:t>a) introducerea în patru saci distincți</a:t>
            </a:r>
            <a:r>
              <a:rPr lang="ro-RO" altLang="ro-RO" sz="1600">
                <a:latin typeface="Arial" panose="020B0604020202020204" pitchFamily="34" charset="0"/>
                <a:ea typeface="Times New Roman" panose="02020603050405020304" pitchFamily="18" charset="0"/>
                <a:cs typeface="Arial" panose="020B0604020202020204" pitchFamily="34" charset="0"/>
              </a:rPr>
              <a:t>, pe care îi va </a:t>
            </a:r>
            <a:r>
              <a:rPr lang="ro-RO" altLang="ro-RO" sz="1600" b="1">
                <a:latin typeface="Arial" panose="020B0604020202020204" pitchFamily="34" charset="0"/>
                <a:ea typeface="Times New Roman" panose="02020603050405020304" pitchFamily="18" charset="0"/>
                <a:cs typeface="Arial" panose="020B0604020202020204" pitchFamily="34" charset="0"/>
              </a:rPr>
              <a:t>eticheta </a:t>
            </a:r>
            <a:r>
              <a:rPr lang="ro-RO" altLang="ro-RO" sz="1600">
                <a:latin typeface="Arial" panose="020B0604020202020204" pitchFamily="34" charset="0"/>
                <a:ea typeface="Times New Roman" panose="02020603050405020304" pitchFamily="18" charset="0"/>
                <a:cs typeface="Arial" panose="020B0604020202020204" pitchFamily="34" charset="0"/>
              </a:rPr>
              <a:t>în mod corespunzător şi pe care îi va lega cu sfoară sau cu coliere de plastic, a </a:t>
            </a:r>
            <a:r>
              <a:rPr lang="ro-RO" altLang="ro-RO" sz="1600" b="1">
                <a:latin typeface="Arial" panose="020B0604020202020204" pitchFamily="34" charset="0"/>
                <a:ea typeface="Times New Roman" panose="02020603050405020304" pitchFamily="18" charset="0"/>
                <a:cs typeface="Arial" panose="020B0604020202020204" pitchFamily="34" charset="0"/>
              </a:rPr>
              <a:t>buletinelor de vot întrebuinţate și necontestate</a:t>
            </a:r>
            <a:r>
              <a:rPr lang="ro-RO" altLang="ro-RO" sz="1600">
                <a:latin typeface="Arial" panose="020B0604020202020204" pitchFamily="34" charset="0"/>
                <a:ea typeface="Times New Roman" panose="02020603050405020304" pitchFamily="18" charset="0"/>
                <a:cs typeface="Arial" panose="020B0604020202020204" pitchFamily="34" charset="0"/>
              </a:rPr>
              <a:t>, grupate pe competitori electorali, a buletinelor de vot neîntrebuinţate şi anulate pentru alegerea primarului, consiliului local, consiliului județean/Consiliului General al Municipiului București și a președintelui consiliului județean/primarului general al Municipiului București; listele electorale utilizate la alegerile pentru autoritățile administrației publice locale, </a:t>
            </a:r>
            <a:r>
              <a:rPr lang="ro-RO" altLang="ro-RO" sz="1600" b="1">
                <a:latin typeface="Arial" panose="020B0604020202020204" pitchFamily="34" charset="0"/>
                <a:ea typeface="Times New Roman" panose="02020603050405020304" pitchFamily="18" charset="0"/>
                <a:cs typeface="Arial" panose="020B0604020202020204" pitchFamily="34" charset="0"/>
              </a:rPr>
              <a:t>ştampilele cu mențiunea „VOTAT”, timbrele autocolante rămase neutilizate</a:t>
            </a:r>
            <a:r>
              <a:rPr lang="ro-RO" altLang="ro-RO" sz="1600">
                <a:latin typeface="Arial" panose="020B0604020202020204" pitchFamily="34" charset="0"/>
                <a:ea typeface="Times New Roman" panose="02020603050405020304" pitchFamily="18" charset="0"/>
                <a:cs typeface="Arial" panose="020B0604020202020204" pitchFamily="34" charset="0"/>
              </a:rPr>
              <a:t>, precum şi celelalte formulare şi procese-verbale folosite în procesul electoral pentru alegerea autorităților administrației publice locale vor fi introduse într-un alt sac, etichetat în mod corespunzător, care va fi legat cu sfoară sau cu coliere de plastic;</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Box 2">
            <a:extLst>
              <a:ext uri="{FF2B5EF4-FFF2-40B4-BE49-F238E27FC236}">
                <a16:creationId xmlns:a16="http://schemas.microsoft.com/office/drawing/2014/main" id="{40B1C2EF-A507-6CC7-1DF2-E200FCA21A27}"/>
              </a:ext>
            </a:extLst>
          </p:cNvPr>
          <p:cNvSpPr txBox="1">
            <a:spLocks noChangeArrowheads="1"/>
          </p:cNvSpPr>
          <p:nvPr/>
        </p:nvSpPr>
        <p:spPr bwMode="auto">
          <a:xfrm>
            <a:off x="2927350" y="341314"/>
            <a:ext cx="6661150" cy="1127125"/>
          </a:xfrm>
          <a:prstGeom prst="rect">
            <a:avLst/>
          </a:prstGeom>
          <a:noFill/>
          <a:ln>
            <a:noFill/>
          </a:ln>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spcBef>
                <a:spcPct val="0"/>
              </a:spcBef>
              <a:buClr>
                <a:srgbClr val="FF8119"/>
              </a:buClr>
              <a:buSzPct val="70000"/>
              <a:buFontTx/>
              <a:buNone/>
            </a:pPr>
            <a:endParaRPr lang="ro-RO" altLang="en-US" sz="1800" b="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5. Constituirea dosarelor pentru biroul electoral ierarhic superior</a:t>
            </a:r>
          </a:p>
          <a:p>
            <a:pPr algn="ctr" eaLnBrk="1" hangingPunct="1">
              <a:lnSpc>
                <a:spcPct val="80000"/>
              </a:lnSpc>
              <a:spcBef>
                <a:spcPct val="0"/>
              </a:spcBef>
              <a:buClr>
                <a:srgbClr val="FF8119"/>
              </a:buClr>
              <a:buSzPct val="70000"/>
              <a:buFontTx/>
              <a:buNone/>
            </a:pPr>
            <a:r>
              <a:rPr lang="ro-RO" altLang="ro-RO" sz="1200" i="1">
                <a:solidFill>
                  <a:srgbClr val="203864"/>
                </a:solidFill>
                <a:latin typeface="Arial" panose="020B0604020202020204" pitchFamily="34" charset="0"/>
                <a:cs typeface="Arial" panose="020B0604020202020204" pitchFamily="34" charset="0"/>
              </a:rPr>
              <a:t>  [HBEC154/2024]</a:t>
            </a:r>
          </a:p>
        </p:txBody>
      </p:sp>
      <p:pic>
        <p:nvPicPr>
          <p:cNvPr id="285699" name="Picture 2">
            <a:extLst>
              <a:ext uri="{FF2B5EF4-FFF2-40B4-BE49-F238E27FC236}">
                <a16:creationId xmlns:a16="http://schemas.microsoft.com/office/drawing/2014/main" id="{6C497F40-F67B-5B70-21C7-787C5E8D31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700" name="TextBox 2">
            <a:extLst>
              <a:ext uri="{FF2B5EF4-FFF2-40B4-BE49-F238E27FC236}">
                <a16:creationId xmlns:a16="http://schemas.microsoft.com/office/drawing/2014/main" id="{46A92F16-8647-B874-9EC4-5751209EFBFB}"/>
              </a:ext>
            </a:extLst>
          </p:cNvPr>
          <p:cNvSpPr txBox="1">
            <a:spLocks noChangeArrowheads="1"/>
          </p:cNvSpPr>
          <p:nvPr/>
        </p:nvSpPr>
        <p:spPr bwMode="auto">
          <a:xfrm>
            <a:off x="1784350" y="2205039"/>
            <a:ext cx="86233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9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800"/>
              </a:spcAft>
            </a:pPr>
            <a:r>
              <a:rPr lang="ro-RO" altLang="ro-RO" sz="1600" b="1">
                <a:latin typeface="Arial" panose="020B0604020202020204" pitchFamily="34" charset="0"/>
                <a:ea typeface="Times New Roman" panose="02020603050405020304" pitchFamily="18" charset="0"/>
                <a:cs typeface="Arial" panose="020B0604020202020204" pitchFamily="34" charset="0"/>
              </a:rPr>
              <a:t>PAS 2: După realizarea întocmirea dosarelor, preşedintele biroului electoral al secţiei de votare din țară, cu sprijinul celorlalţi membri ai biroului electoral al secţiei de votare, va asigura următoarele:</a:t>
            </a:r>
          </a:p>
          <a:p>
            <a:pPr algn="just">
              <a:lnSpc>
                <a:spcPct val="115000"/>
              </a:lnSpc>
              <a:spcAft>
                <a:spcPts val="800"/>
              </a:spcAft>
            </a:pPr>
            <a:endParaRPr lang="ro-RO" altLang="ro-RO" sz="1600" b="1">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800"/>
              </a:spcAft>
            </a:pPr>
            <a:r>
              <a:rPr lang="ro-RO" altLang="ro-RO" sz="1600">
                <a:latin typeface="Arial" panose="020B0604020202020204" pitchFamily="34" charset="0"/>
                <a:ea typeface="Times New Roman" panose="02020603050405020304" pitchFamily="18" charset="0"/>
                <a:cs typeface="Arial" panose="020B0604020202020204" pitchFamily="34" charset="0"/>
              </a:rPr>
              <a:t>b) introducerea într-un sac, pe care îl va eticheta în mod corespunzător şi pe care îl va lega cu sfoară sau cu coliere de plastic, </a:t>
            </a:r>
            <a:r>
              <a:rPr lang="ro-RO" altLang="ro-RO" sz="1600" b="1">
                <a:latin typeface="Arial" panose="020B0604020202020204" pitchFamily="34" charset="0"/>
                <a:ea typeface="Times New Roman" panose="02020603050405020304" pitchFamily="18" charset="0"/>
                <a:cs typeface="Arial" panose="020B0604020202020204" pitchFamily="34" charset="0"/>
              </a:rPr>
              <a:t>a buletinelor de vot neutilizate și anulate, la alegerile pentru Parlamentul European, a buletinelor de vot valabil exprimate întrebuințate și necontestate la alegerile pentru Parlamentul European, grupate pe competitori electorali, orice alte materiale utilizate în secția de votare privind alegerile pentru Parlamentul European (declarații date de alegători, tipizate liste electorale neutilizate, tipizate SIMPV, tipizate declarații neutilizate etc.).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Box 2">
            <a:extLst>
              <a:ext uri="{FF2B5EF4-FFF2-40B4-BE49-F238E27FC236}">
                <a16:creationId xmlns:a16="http://schemas.microsoft.com/office/drawing/2014/main" id="{85DAD739-49D0-00D7-E91E-2CEB482A02E4}"/>
              </a:ext>
            </a:extLst>
          </p:cNvPr>
          <p:cNvSpPr txBox="1">
            <a:spLocks noChangeArrowheads="1"/>
          </p:cNvSpPr>
          <p:nvPr/>
        </p:nvSpPr>
        <p:spPr bwMode="auto">
          <a:xfrm>
            <a:off x="1847850" y="365125"/>
            <a:ext cx="8496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ro-RO" altLang="ro-RO" sz="1800" b="1">
                <a:solidFill>
                  <a:srgbClr val="203864"/>
                </a:solidFill>
                <a:latin typeface="Arial" panose="020B0604020202020204" pitchFamily="34" charset="0"/>
                <a:cs typeface="Arial" panose="020B0604020202020204" pitchFamily="34" charset="0"/>
              </a:rPr>
              <a:t>PREGĂTIREA DESCHIDERII SECȚIEI DE VOTARE</a:t>
            </a:r>
          </a:p>
          <a:p>
            <a:pPr algn="ctr" eaLnBrk="1" hangingPunct="1">
              <a:lnSpc>
                <a:spcPct val="100000"/>
              </a:lnSpc>
              <a:spcBef>
                <a:spcPct val="0"/>
              </a:spcBef>
              <a:buFontTx/>
              <a:buNone/>
            </a:pPr>
            <a:r>
              <a:rPr lang="ro-RO" altLang="ro-RO" sz="1800" b="1">
                <a:solidFill>
                  <a:srgbClr val="203864"/>
                </a:solidFill>
                <a:latin typeface="Arial" panose="020B0604020202020204" pitchFamily="34" charset="0"/>
                <a:cs typeface="Arial" panose="020B0604020202020204" pitchFamily="34" charset="0"/>
              </a:rPr>
              <a:t>Interval orar: 06:00-07:00</a:t>
            </a:r>
            <a:endParaRPr lang="ro-RO" altLang="ro-RO" sz="1800">
              <a:solidFill>
                <a:srgbClr val="203864"/>
              </a:solidFill>
              <a:latin typeface="Arial" panose="020B0604020202020204" pitchFamily="34" charset="0"/>
              <a:cs typeface="Arial" panose="020B0604020202020204" pitchFamily="34" charset="0"/>
            </a:endParaRPr>
          </a:p>
          <a:p>
            <a:pPr algn="ctr">
              <a:lnSpc>
                <a:spcPct val="100000"/>
              </a:lnSpc>
              <a:spcBef>
                <a:spcPct val="0"/>
              </a:spcBef>
              <a:spcAft>
                <a:spcPts val="2000"/>
              </a:spcAft>
              <a:buNone/>
            </a:pPr>
            <a:r>
              <a:rPr lang="ro-RO" altLang="ro-RO" sz="1200" i="1">
                <a:solidFill>
                  <a:srgbClr val="203864"/>
                </a:solidFill>
                <a:latin typeface="Arial" panose="020B0604020202020204" pitchFamily="34" charset="0"/>
                <a:cs typeface="Arial" panose="020B0604020202020204" pitchFamily="34" charset="0"/>
              </a:rPr>
              <a:t>[art. 82 din Legea nr. 115/2015, cu modificările și completările ulterioare, art. 45 alin. (5) din Legea nr. 33/2007, republicată, cu modificările și completările ulterioare, art. VI din HAEP nr. 14/2024]</a:t>
            </a:r>
          </a:p>
        </p:txBody>
      </p:sp>
      <p:sp>
        <p:nvSpPr>
          <p:cNvPr id="156675" name="Rectangle 1">
            <a:extLst>
              <a:ext uri="{FF2B5EF4-FFF2-40B4-BE49-F238E27FC236}">
                <a16:creationId xmlns:a16="http://schemas.microsoft.com/office/drawing/2014/main" id="{19D8FBB5-CA92-D574-93F1-7C360BD8DD00}"/>
              </a:ext>
            </a:extLst>
          </p:cNvPr>
          <p:cNvSpPr>
            <a:spLocks noChangeArrowheads="1"/>
          </p:cNvSpPr>
          <p:nvPr/>
        </p:nvSpPr>
        <p:spPr bwMode="auto">
          <a:xfrm>
            <a:off x="1800226" y="1593851"/>
            <a:ext cx="9020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ro-RO" altLang="ro-RO" sz="1400" b="1">
                <a:solidFill>
                  <a:srgbClr val="203864"/>
                </a:solidFill>
                <a:latin typeface="Arial" panose="020B0604020202020204" pitchFamily="34" charset="0"/>
                <a:cs typeface="Arial" panose="020B0604020202020204" pitchFamily="34" charset="0"/>
              </a:rPr>
              <a:t>În intervalul orar 06</a:t>
            </a:r>
            <a:r>
              <a:rPr lang="ro-RO" altLang="ro-RO" sz="1400" b="1" baseline="30000">
                <a:solidFill>
                  <a:srgbClr val="203864"/>
                </a:solidFill>
                <a:latin typeface="Arial" panose="020B0604020202020204" pitchFamily="34" charset="0"/>
                <a:cs typeface="Arial" panose="020B0604020202020204" pitchFamily="34" charset="0"/>
              </a:rPr>
              <a:t>00</a:t>
            </a:r>
            <a:r>
              <a:rPr lang="ro-RO" altLang="ro-RO" sz="1400" b="1">
                <a:solidFill>
                  <a:srgbClr val="203864"/>
                </a:solidFill>
                <a:latin typeface="Arial" panose="020B0604020202020204" pitchFamily="34" charset="0"/>
                <a:cs typeface="Arial" panose="020B0604020202020204" pitchFamily="34" charset="0"/>
              </a:rPr>
              <a:t> – 07</a:t>
            </a:r>
            <a:r>
              <a:rPr lang="ro-RO" altLang="ro-RO" sz="1400" b="1" baseline="30000">
                <a:solidFill>
                  <a:srgbClr val="203864"/>
                </a:solidFill>
                <a:latin typeface="Arial" panose="020B0604020202020204" pitchFamily="34" charset="0"/>
                <a:cs typeface="Arial" panose="020B0604020202020204" pitchFamily="34" charset="0"/>
              </a:rPr>
              <a:t>00</a:t>
            </a:r>
            <a:r>
              <a:rPr lang="ro-RO" altLang="ro-RO" sz="1400" b="1">
                <a:solidFill>
                  <a:srgbClr val="203864"/>
                </a:solidFill>
                <a:latin typeface="Arial" panose="020B0604020202020204" pitchFamily="34" charset="0"/>
                <a:cs typeface="Arial" panose="020B0604020202020204" pitchFamily="34" charset="0"/>
              </a:rPr>
              <a:t> președintele biroului electoral al secției de votare, în prezența celorlalți membri, trebuie să efectueze următoarele operațiuni, în ordinea de mai jos:</a:t>
            </a:r>
          </a:p>
        </p:txBody>
      </p:sp>
      <p:pic>
        <p:nvPicPr>
          <p:cNvPr id="156676" name="Picture 2">
            <a:extLst>
              <a:ext uri="{FF2B5EF4-FFF2-40B4-BE49-F238E27FC236}">
                <a16:creationId xmlns:a16="http://schemas.microsoft.com/office/drawing/2014/main" id="{394991FE-467C-2D90-5755-AEDD3954BE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5" name="TextBox 7">
            <a:extLst>
              <a:ext uri="{FF2B5EF4-FFF2-40B4-BE49-F238E27FC236}">
                <a16:creationId xmlns:a16="http://schemas.microsoft.com/office/drawing/2014/main" id="{1DCA994D-0F48-2100-33A4-B8EA0362FAE9}"/>
              </a:ext>
            </a:extLst>
          </p:cNvPr>
          <p:cNvSpPr txBox="1">
            <a:spLocks noChangeArrowheads="1"/>
          </p:cNvSpPr>
          <p:nvPr/>
        </p:nvSpPr>
        <p:spPr bwMode="auto">
          <a:xfrm>
            <a:off x="1831975" y="2182814"/>
            <a:ext cx="8261350" cy="3862387"/>
          </a:xfrm>
          <a:prstGeom prst="rect">
            <a:avLst/>
          </a:prstGeom>
          <a:noFill/>
          <a:ln>
            <a:noFill/>
          </a:ln>
        </p:spPr>
        <p:txBody>
          <a:bodyPr>
            <a:spAutoFit/>
          </a:bodyPr>
          <a:lstStyle>
            <a:lvl1pPr marL="342900" indent="-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428750" indent="-2857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AutoNum type="arabicPeriod"/>
            </a:pPr>
            <a:r>
              <a:rPr lang="ro-RO" altLang="ro-RO" sz="1600" b="1" u="sng">
                <a:solidFill>
                  <a:srgbClr val="19194D"/>
                </a:solidFill>
                <a:latin typeface="Arial" panose="020B0604020202020204" pitchFamily="34" charset="0"/>
                <a:cs typeface="Arial" panose="020B0604020202020204" pitchFamily="34" charset="0"/>
              </a:rPr>
              <a:t>Verifică</a:t>
            </a:r>
            <a:r>
              <a:rPr lang="ro-RO" altLang="ro-RO" sz="1600" u="sng">
                <a:solidFill>
                  <a:srgbClr val="19194D"/>
                </a:solidFill>
                <a:latin typeface="Arial" panose="020B0604020202020204" pitchFamily="34" charset="0"/>
                <a:cs typeface="Arial" panose="020B0604020202020204" pitchFamily="34" charset="0"/>
              </a:rPr>
              <a:t>:</a:t>
            </a:r>
          </a:p>
          <a:p>
            <a:pPr lvl="1" eaLnBrk="1" hangingPunct="1">
              <a:lnSpc>
                <a:spcPct val="100000"/>
              </a:lnSpc>
              <a:spcBef>
                <a:spcPct val="0"/>
              </a:spcBef>
            </a:pPr>
            <a:r>
              <a:rPr lang="ro-RO" altLang="ro-RO" sz="1400">
                <a:solidFill>
                  <a:srgbClr val="19194D"/>
                </a:solidFill>
                <a:latin typeface="Arial" panose="020B0604020202020204" pitchFamily="34" charset="0"/>
                <a:cs typeface="Arial" panose="020B0604020202020204" pitchFamily="34" charset="0"/>
              </a:rPr>
              <a:t>     Starea sigiliilor</a:t>
            </a:r>
          </a:p>
          <a:p>
            <a:pPr lvl="1" eaLnBrk="1" hangingPunct="1">
              <a:lnSpc>
                <a:spcPct val="100000"/>
              </a:lnSpc>
              <a:spcBef>
                <a:spcPct val="0"/>
              </a:spcBef>
            </a:pPr>
            <a:r>
              <a:rPr lang="ro-RO" altLang="ro-RO" sz="1400">
                <a:solidFill>
                  <a:srgbClr val="19194D"/>
                </a:solidFill>
                <a:latin typeface="Arial" panose="020B0604020202020204" pitchFamily="34" charset="0"/>
                <a:cs typeface="Arial" panose="020B0604020202020204" pitchFamily="34" charset="0"/>
              </a:rPr>
              <a:t>Urnele fixe – </a:t>
            </a:r>
            <a:r>
              <a:rPr lang="ro-RO" altLang="ro-RO" sz="1400" b="1">
                <a:solidFill>
                  <a:srgbClr val="19194D"/>
                </a:solidFill>
                <a:latin typeface="Arial" panose="020B0604020202020204" pitchFamily="34" charset="0"/>
                <a:cs typeface="Arial" panose="020B0604020202020204" pitchFamily="34" charset="0"/>
              </a:rPr>
              <a:t>urnele de vot transparente care vor fi folosite la alegerile din data de 9 iunie 2024 vor fi acoperite prin lipirea pe laturile exterioare ale acestora, fără obturarea fantelor, a unor autocolante, folii de plastic, coli de hârtie sau a altor materiale asemenea, astfel încât să se asigure secretul votului </a:t>
            </a:r>
          </a:p>
          <a:p>
            <a:pPr lvl="1" eaLnBrk="1" hangingPunct="1">
              <a:lnSpc>
                <a:spcPct val="100000"/>
              </a:lnSpc>
              <a:spcBef>
                <a:spcPct val="0"/>
              </a:spcBef>
            </a:pPr>
            <a:r>
              <a:rPr lang="ro-RO" altLang="ro-RO" sz="1400">
                <a:solidFill>
                  <a:srgbClr val="19194D"/>
                </a:solidFill>
                <a:latin typeface="Arial" panose="020B0604020202020204" pitchFamily="34" charset="0"/>
                <a:cs typeface="Arial" panose="020B0604020202020204" pitchFamily="34" charset="0"/>
              </a:rPr>
              <a:t>Urna specială</a:t>
            </a:r>
          </a:p>
          <a:p>
            <a:pPr lvl="1" eaLnBrk="1" hangingPunct="1">
              <a:lnSpc>
                <a:spcPct val="100000"/>
              </a:lnSpc>
              <a:spcBef>
                <a:spcPct val="0"/>
              </a:spcBef>
            </a:pPr>
            <a:r>
              <a:rPr lang="ro-RO" altLang="ro-RO" sz="1400">
                <a:solidFill>
                  <a:srgbClr val="19194D"/>
                </a:solidFill>
                <a:latin typeface="Arial" panose="020B0604020202020204" pitchFamily="34" charset="0"/>
                <a:cs typeface="Arial" panose="020B0604020202020204" pitchFamily="34" charset="0"/>
              </a:rPr>
              <a:t>Listele electorale</a:t>
            </a:r>
          </a:p>
          <a:p>
            <a:pPr lvl="1" eaLnBrk="1" hangingPunct="1">
              <a:lnSpc>
                <a:spcPct val="100000"/>
              </a:lnSpc>
              <a:spcBef>
                <a:spcPct val="0"/>
              </a:spcBef>
            </a:pPr>
            <a:r>
              <a:rPr lang="ro-RO" altLang="ro-RO" sz="1400">
                <a:solidFill>
                  <a:srgbClr val="19194D"/>
                </a:solidFill>
                <a:latin typeface="Arial" panose="020B0604020202020204" pitchFamily="34" charset="0"/>
                <a:cs typeface="Arial" panose="020B0604020202020204" pitchFamily="34" charset="0"/>
              </a:rPr>
              <a:t>Cabinele de votare</a:t>
            </a:r>
          </a:p>
          <a:p>
            <a:pPr lvl="1" eaLnBrk="1" hangingPunct="1">
              <a:lnSpc>
                <a:spcPct val="100000"/>
              </a:lnSpc>
              <a:spcBef>
                <a:spcPct val="0"/>
              </a:spcBef>
            </a:pPr>
            <a:r>
              <a:rPr lang="ro-RO" altLang="ro-RO" sz="1400">
                <a:solidFill>
                  <a:srgbClr val="19194D"/>
                </a:solidFill>
                <a:latin typeface="Arial" panose="020B0604020202020204" pitchFamily="34" charset="0"/>
                <a:cs typeface="Arial" panose="020B0604020202020204" pitchFamily="34" charset="0"/>
              </a:rPr>
              <a:t>Pachetele sigilate cu buletine de vot</a:t>
            </a:r>
          </a:p>
          <a:p>
            <a:pPr lvl="1" eaLnBrk="1" hangingPunct="1">
              <a:lnSpc>
                <a:spcPct val="100000"/>
              </a:lnSpc>
              <a:spcBef>
                <a:spcPct val="0"/>
              </a:spcBef>
            </a:pPr>
            <a:r>
              <a:rPr lang="ro-RO" altLang="ro-RO" sz="1400">
                <a:solidFill>
                  <a:srgbClr val="19194D"/>
                </a:solidFill>
                <a:latin typeface="Arial" panose="020B0604020202020204" pitchFamily="34" charset="0"/>
                <a:cs typeface="Arial" panose="020B0604020202020204" pitchFamily="34" charset="0"/>
              </a:rPr>
              <a:t>Ștampila de control</a:t>
            </a:r>
          </a:p>
          <a:p>
            <a:pPr lvl="1" eaLnBrk="1" hangingPunct="1">
              <a:lnSpc>
                <a:spcPct val="100000"/>
              </a:lnSpc>
              <a:spcBef>
                <a:spcPct val="0"/>
              </a:spcBef>
            </a:pPr>
            <a:r>
              <a:rPr lang="ro-RO" altLang="ro-RO" sz="1400">
                <a:solidFill>
                  <a:srgbClr val="19194D"/>
                </a:solidFill>
                <a:latin typeface="Arial" panose="020B0604020202020204" pitchFamily="34" charset="0"/>
                <a:cs typeface="Arial" panose="020B0604020202020204" pitchFamily="34" charset="0"/>
              </a:rPr>
              <a:t>Ștampilele cu mențiunea VOTAT </a:t>
            </a:r>
          </a:p>
          <a:p>
            <a:pPr lvl="2" eaLnBrk="1" hangingPunct="1">
              <a:lnSpc>
                <a:spcPct val="100000"/>
              </a:lnSpc>
              <a:spcBef>
                <a:spcPct val="0"/>
              </a:spcBef>
            </a:pPr>
            <a:r>
              <a:rPr lang="ro-RO" altLang="ro-RO" sz="1100">
                <a:solidFill>
                  <a:srgbClr val="19194D"/>
                </a:solidFill>
                <a:latin typeface="Arial" panose="020B0604020202020204" pitchFamily="34" charset="0"/>
                <a:cs typeface="Arial" panose="020B0604020202020204" pitchFamily="34" charset="0"/>
              </a:rPr>
              <a:t>Fiecare secție de votare din țară trebuie să dispună, de regulă, de 5 ștampile cu mențiunea VOTAT, cu luarea în considerare a numărului cabinelor de vot, precum și a numărului efectiv al membrilor biroului electoral al secției de votare.</a:t>
            </a:r>
          </a:p>
          <a:p>
            <a:pPr lvl="1" eaLnBrk="1" hangingPunct="1">
              <a:lnSpc>
                <a:spcPct val="100000"/>
              </a:lnSpc>
              <a:spcBef>
                <a:spcPct val="0"/>
              </a:spcBef>
            </a:pPr>
            <a:r>
              <a:rPr lang="ro-RO" altLang="ro-RO" sz="1400">
                <a:solidFill>
                  <a:srgbClr val="19194D"/>
                </a:solidFill>
                <a:latin typeface="Arial" panose="020B0604020202020204" pitchFamily="34" charset="0"/>
                <a:cs typeface="Arial" panose="020B0604020202020204" pitchFamily="34" charset="0"/>
              </a:rPr>
              <a:t>Tușierele</a:t>
            </a:r>
          </a:p>
          <a:p>
            <a:pPr lvl="1" eaLnBrk="1" hangingPunct="1">
              <a:lnSpc>
                <a:spcPct val="100000"/>
              </a:lnSpc>
              <a:spcBef>
                <a:spcPct val="0"/>
              </a:spcBef>
            </a:pPr>
            <a:r>
              <a:rPr lang="ro-RO" altLang="ro-RO" sz="1400">
                <a:solidFill>
                  <a:srgbClr val="19194D"/>
                </a:solidFill>
                <a:latin typeface="Arial" panose="020B0604020202020204" pitchFamily="34" charset="0"/>
                <a:cs typeface="Arial" panose="020B0604020202020204" pitchFamily="34" charset="0"/>
              </a:rPr>
              <a:t>Timbrele autocolante</a:t>
            </a:r>
          </a:p>
          <a:p>
            <a:pPr eaLnBrk="1" hangingPunct="1">
              <a:lnSpc>
                <a:spcPct val="100000"/>
              </a:lnSpc>
              <a:spcBef>
                <a:spcPct val="0"/>
              </a:spcBef>
              <a:buFontTx/>
              <a:buAutoNum type="arabicPeriod"/>
            </a:pPr>
            <a:endParaRPr lang="ro-RO" altLang="ro-RO" sz="1400" u="sng">
              <a:latin typeface="Arial" panose="020B0604020202020204" pitchFamily="34" charset="0"/>
              <a:cs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Box 2">
            <a:extLst>
              <a:ext uri="{FF2B5EF4-FFF2-40B4-BE49-F238E27FC236}">
                <a16:creationId xmlns:a16="http://schemas.microsoft.com/office/drawing/2014/main" id="{393FAC0E-D3D9-036C-C1C9-70A22B04B85A}"/>
              </a:ext>
            </a:extLst>
          </p:cNvPr>
          <p:cNvSpPr txBox="1">
            <a:spLocks noChangeArrowheads="1"/>
          </p:cNvSpPr>
          <p:nvPr/>
        </p:nvSpPr>
        <p:spPr bwMode="auto">
          <a:xfrm>
            <a:off x="2927350" y="341314"/>
            <a:ext cx="6661150" cy="1127125"/>
          </a:xfrm>
          <a:prstGeom prst="rect">
            <a:avLst/>
          </a:prstGeom>
          <a:noFill/>
          <a:ln>
            <a:noFill/>
          </a:ln>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spcBef>
                <a:spcPct val="0"/>
              </a:spcBef>
              <a:buClr>
                <a:srgbClr val="FF8119"/>
              </a:buClr>
              <a:buSzPct val="70000"/>
              <a:buFontTx/>
              <a:buNone/>
            </a:pPr>
            <a:endParaRPr lang="ro-RO" altLang="en-US" sz="1800" b="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5. Constituirea dosarelor pentru biroul electoral ierarhic superior</a:t>
            </a:r>
          </a:p>
          <a:p>
            <a:pPr algn="ctr" eaLnBrk="1" hangingPunct="1">
              <a:lnSpc>
                <a:spcPct val="80000"/>
              </a:lnSpc>
              <a:spcBef>
                <a:spcPct val="0"/>
              </a:spcBef>
              <a:buClr>
                <a:srgbClr val="FF8119"/>
              </a:buClr>
              <a:buSzPct val="70000"/>
              <a:buFontTx/>
              <a:buNone/>
            </a:pPr>
            <a:r>
              <a:rPr lang="ro-RO" altLang="ro-RO" sz="1200" i="1">
                <a:solidFill>
                  <a:srgbClr val="203864"/>
                </a:solidFill>
                <a:latin typeface="Arial" panose="020B0604020202020204" pitchFamily="34" charset="0"/>
                <a:cs typeface="Arial" panose="020B0604020202020204" pitchFamily="34" charset="0"/>
              </a:rPr>
              <a:t>  [HBEC154/2024]</a:t>
            </a:r>
          </a:p>
        </p:txBody>
      </p:sp>
      <p:pic>
        <p:nvPicPr>
          <p:cNvPr id="287747" name="Picture 2">
            <a:extLst>
              <a:ext uri="{FF2B5EF4-FFF2-40B4-BE49-F238E27FC236}">
                <a16:creationId xmlns:a16="http://schemas.microsoft.com/office/drawing/2014/main" id="{7F54DBAE-5B93-365D-EC5F-C2C8B90D41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748" name="TextBox 2">
            <a:extLst>
              <a:ext uri="{FF2B5EF4-FFF2-40B4-BE49-F238E27FC236}">
                <a16:creationId xmlns:a16="http://schemas.microsoft.com/office/drawing/2014/main" id="{540D32E3-A03D-5B01-C457-6E526B2F0B99}"/>
              </a:ext>
            </a:extLst>
          </p:cNvPr>
          <p:cNvSpPr txBox="1">
            <a:spLocks noChangeArrowheads="1"/>
          </p:cNvSpPr>
          <p:nvPr/>
        </p:nvSpPr>
        <p:spPr bwMode="auto">
          <a:xfrm>
            <a:off x="1784350" y="2636839"/>
            <a:ext cx="862330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9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800"/>
              </a:spcAft>
            </a:pPr>
            <a:r>
              <a:rPr lang="ro-RO" altLang="ro-RO" sz="1600" b="1">
                <a:latin typeface="Arial" panose="020B0604020202020204" pitchFamily="34" charset="0"/>
                <a:ea typeface="Times New Roman" panose="02020603050405020304" pitchFamily="18" charset="0"/>
                <a:cs typeface="Arial" panose="020B0604020202020204" pitchFamily="34" charset="0"/>
              </a:rPr>
              <a:t>PAS 3: După legarea sacilor, preşedintele biroului electoral al secţiei de votare din țară îi va sigila cu o bandă de hârtie, după cum urmează:</a:t>
            </a:r>
          </a:p>
          <a:p>
            <a:pPr algn="just">
              <a:lnSpc>
                <a:spcPct val="115000"/>
              </a:lnSpc>
              <a:spcAft>
                <a:spcPts val="800"/>
              </a:spcAft>
            </a:pPr>
            <a:r>
              <a:rPr lang="ro-RO" altLang="ro-RO" sz="1600">
                <a:latin typeface="Arial" panose="020B0604020202020204" pitchFamily="34" charset="0"/>
                <a:ea typeface="Times New Roman" panose="02020603050405020304" pitchFamily="18" charset="0"/>
                <a:cs typeface="Arial" panose="020B0604020202020204" pitchFamily="34" charset="0"/>
              </a:rPr>
              <a:t>a)  semnează o bandă de hârtie împreună cu ceilalţi membri şi aplică ştampila de control pe aceasta;</a:t>
            </a:r>
          </a:p>
          <a:p>
            <a:pPr algn="just">
              <a:lnSpc>
                <a:spcPct val="115000"/>
              </a:lnSpc>
              <a:spcAft>
                <a:spcPts val="800"/>
              </a:spcAft>
            </a:pPr>
            <a:r>
              <a:rPr lang="ro-RO" altLang="ro-RO" sz="1600">
                <a:latin typeface="Arial" panose="020B0604020202020204" pitchFamily="34" charset="0"/>
                <a:ea typeface="Times New Roman" panose="02020603050405020304" pitchFamily="18" charset="0"/>
                <a:cs typeface="Arial" panose="020B0604020202020204" pitchFamily="34" charset="0"/>
              </a:rPr>
              <a:t>b) aplică bandă adezivă transparentă sau lipici pe banda de hârtie prevăzută la lit. a) pe care apoi o lipeşte de sac, astfel încât semnăturile şi ştampila de control să rămână vizibile, iar banda de hârtie să nu se deterioreze pe parcursul transportului.</a:t>
            </a:r>
          </a:p>
        </p:txBody>
      </p:sp>
      <p:sp>
        <p:nvSpPr>
          <p:cNvPr id="4" name="TextBox 3">
            <a:extLst>
              <a:ext uri="{FF2B5EF4-FFF2-40B4-BE49-F238E27FC236}">
                <a16:creationId xmlns:a16="http://schemas.microsoft.com/office/drawing/2014/main" id="{8190BF17-EAF5-CCA0-DD8E-3CE2A2410E7B}"/>
              </a:ext>
            </a:extLst>
          </p:cNvPr>
          <p:cNvSpPr txBox="1"/>
          <p:nvPr/>
        </p:nvSpPr>
        <p:spPr>
          <a:xfrm>
            <a:off x="1812925" y="5013325"/>
            <a:ext cx="8623300" cy="1816100"/>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ro-RO" altLang="en-US" sz="1400" b="1">
                <a:solidFill>
                  <a:srgbClr val="2E75B6"/>
                </a:solidFill>
                <a:latin typeface="Arial" panose="020B0604020202020204" pitchFamily="34" charset="0"/>
                <a:ea typeface="Times New Roman" panose="02020603050405020304" pitchFamily="18" charset="0"/>
                <a:cs typeface="Arial" panose="020B0604020202020204" pitchFamily="34" charset="0"/>
              </a:rPr>
              <a:t>IMPORTANT </a:t>
            </a:r>
          </a:p>
          <a:p>
            <a:pPr algn="just"/>
            <a:endParaRPr lang="ro-RO" altLang="en-US" sz="1400" b="1">
              <a:solidFill>
                <a:srgbClr val="2E75B6"/>
              </a:solidFill>
              <a:latin typeface="Arial" panose="020B0604020202020204" pitchFamily="34" charset="0"/>
              <a:ea typeface="Times New Roman" panose="02020603050405020304" pitchFamily="18" charset="0"/>
              <a:cs typeface="Arial" panose="020B0604020202020204" pitchFamily="34" charset="0"/>
            </a:endParaRPr>
          </a:p>
          <a:p>
            <a:pPr algn="just"/>
            <a:r>
              <a:rPr lang="ro-RO" altLang="en-US" sz="1400" b="1">
                <a:solidFill>
                  <a:srgbClr val="000000"/>
                </a:solidFill>
                <a:latin typeface="Arial" panose="020B0604020202020204" pitchFamily="34" charset="0"/>
                <a:ea typeface="Times New Roman" panose="02020603050405020304" pitchFamily="18" charset="0"/>
                <a:cs typeface="Arial" panose="020B0604020202020204" pitchFamily="34" charset="0"/>
              </a:rPr>
              <a:t>Sacii menționați mai sus, cu documente și materiale aferente</a:t>
            </a:r>
            <a:r>
              <a:rPr lang="ro-RO" altLang="en-US" sz="14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ro-RO" altLang="en-US" sz="1400" b="1">
                <a:solidFill>
                  <a:srgbClr val="000000"/>
                </a:solidFill>
                <a:latin typeface="Arial" panose="020B0604020202020204" pitchFamily="34" charset="0"/>
                <a:ea typeface="Times New Roman" panose="02020603050405020304" pitchFamily="18" charset="0"/>
                <a:cs typeface="Arial" panose="020B0604020202020204" pitchFamily="34" charset="0"/>
              </a:rPr>
              <a:t>alegerilor locale </a:t>
            </a:r>
            <a:r>
              <a:rPr lang="ro-RO" altLang="en-US" sz="1400">
                <a:solidFill>
                  <a:srgbClr val="000000"/>
                </a:solidFill>
                <a:latin typeface="Arial" panose="020B0604020202020204" pitchFamily="34" charset="0"/>
                <a:ea typeface="Times New Roman" panose="02020603050405020304" pitchFamily="18" charset="0"/>
                <a:cs typeface="Arial" panose="020B0604020202020204" pitchFamily="34" charset="0"/>
              </a:rPr>
              <a:t>[buletinele de vot întrebuințate și necontestate, neîntrebuințate și anulate, listele electorale utilizate în secțiile de votare, ștampilele cu mențiunea „VOTAT" (în plicul în care au fost sigilate) și celelalte materiale folosite în procesul electoral pentru alegerea autorităților administrației publice locale (pentru toate funcțiile)] </a:t>
            </a:r>
            <a:r>
              <a:rPr lang="ro-RO" altLang="en-US" sz="1400" b="1">
                <a:solidFill>
                  <a:srgbClr val="000000"/>
                </a:solidFill>
                <a:latin typeface="Arial" panose="020B0604020202020204" pitchFamily="34" charset="0"/>
                <a:ea typeface="Times New Roman" panose="02020603050405020304" pitchFamily="18" charset="0"/>
                <a:cs typeface="Arial" panose="020B0604020202020204" pitchFamily="34" charset="0"/>
              </a:rPr>
              <a:t>vor fi predate, pe bază de proces-verbal, către birourile electorale de circumscripție comunală, orășenească, municipală sau de sector al municipiului București</a:t>
            </a:r>
            <a:r>
              <a:rPr lang="ro-RO" altLang="en-US" sz="140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ro-RO" altLang="en-US" sz="140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Box 2">
            <a:extLst>
              <a:ext uri="{FF2B5EF4-FFF2-40B4-BE49-F238E27FC236}">
                <a16:creationId xmlns:a16="http://schemas.microsoft.com/office/drawing/2014/main" id="{DCCEAE13-98C6-BBF3-6658-018EAD3AEBDB}"/>
              </a:ext>
            </a:extLst>
          </p:cNvPr>
          <p:cNvSpPr txBox="1">
            <a:spLocks noChangeArrowheads="1"/>
          </p:cNvSpPr>
          <p:nvPr/>
        </p:nvSpPr>
        <p:spPr bwMode="auto">
          <a:xfrm>
            <a:off x="2927350" y="341314"/>
            <a:ext cx="6661150" cy="904875"/>
          </a:xfrm>
          <a:prstGeom prst="rect">
            <a:avLst/>
          </a:prstGeom>
          <a:noFill/>
          <a:ln>
            <a:noFill/>
          </a:ln>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spcBef>
                <a:spcPct val="0"/>
              </a:spcBef>
              <a:buClr>
                <a:srgbClr val="FF8119"/>
              </a:buClr>
              <a:buSzPct val="70000"/>
              <a:buFontTx/>
              <a:buNone/>
            </a:pPr>
            <a:endParaRPr lang="ro-RO" altLang="en-US" sz="1800" b="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5. Predarea materialelor la biroul electoral ierarhic superior</a:t>
            </a:r>
          </a:p>
          <a:p>
            <a:pPr algn="ctr" eaLnBrk="1" hangingPunct="1">
              <a:lnSpc>
                <a:spcPct val="80000"/>
              </a:lnSpc>
              <a:spcBef>
                <a:spcPct val="0"/>
              </a:spcBef>
              <a:buClr>
                <a:srgbClr val="FF8119"/>
              </a:buClr>
              <a:buSzPct val="70000"/>
              <a:buFontTx/>
              <a:buNone/>
            </a:pPr>
            <a:r>
              <a:rPr lang="ro-RO" altLang="ro-RO" sz="1200" i="1">
                <a:solidFill>
                  <a:srgbClr val="203864"/>
                </a:solidFill>
                <a:latin typeface="Arial" panose="020B0604020202020204" pitchFamily="34" charset="0"/>
                <a:cs typeface="Arial" panose="020B0604020202020204" pitchFamily="34" charset="0"/>
              </a:rPr>
              <a:t>  [HBEC154/2024]</a:t>
            </a:r>
          </a:p>
        </p:txBody>
      </p:sp>
      <p:pic>
        <p:nvPicPr>
          <p:cNvPr id="289795" name="Picture 2">
            <a:extLst>
              <a:ext uri="{FF2B5EF4-FFF2-40B4-BE49-F238E27FC236}">
                <a16:creationId xmlns:a16="http://schemas.microsoft.com/office/drawing/2014/main" id="{41DBCFEE-3BE5-3AAB-E92E-E444A83AB7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B4CF70D-B191-DACA-8A36-256DD671374A}"/>
              </a:ext>
            </a:extLst>
          </p:cNvPr>
          <p:cNvSpPr txBox="1"/>
          <p:nvPr/>
        </p:nvSpPr>
        <p:spPr>
          <a:xfrm>
            <a:off x="1784350" y="1189038"/>
            <a:ext cx="8623300" cy="4945062"/>
          </a:xfrm>
          <a:prstGeom prst="rect">
            <a:avLst/>
          </a:prstGeom>
          <a:noFill/>
        </p:spPr>
        <p:txBody>
          <a:bodyPr>
            <a:spAutoFit/>
          </a:bodyPr>
          <a:lstStyle>
            <a:lvl1pPr indent="539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800"/>
              </a:spcAft>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În cel mult 24 de ore de la încheierea votării, președintele biroului electoral al secției de votare și locțiitorul acestuia, având asupra lor ștampila biroului electoral, însoțiți de paza personalului structurilor Ministerului Afacerilor Interne și de cel puțin doi membri, selectați prin tragere la sorți, și de alți membri ai biroului electoral respectiv, la cererea acestora, precum și de operatorul de calculator,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se vor deplasa la sediul biroului electoral de circumscripție comunală, orășenească, municipală sau de sector al municipiului București</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 unde vor preda, pe bază de proces-verbal</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15000"/>
              </a:lnSpc>
              <a:spcAft>
                <a:spcPts val="800"/>
              </a:spcAft>
            </a:pP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a) un dosar sigilat şi ştampilat cuprinzând două exemplare ale procesului-verbal privind consemnarea rezultatelor votării pentru primar, contestaţiile formulate la voturile exprimate pentru primar, voturile nule şi voturile contestate exprimate pentru primar;</a:t>
            </a:r>
          </a:p>
          <a:p>
            <a:pPr algn="just">
              <a:lnSpc>
                <a:spcPct val="115000"/>
              </a:lnSpc>
              <a:spcAft>
                <a:spcPts val="800"/>
              </a:spcAft>
            </a:pP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b)	un dosar sigilat şi ştampilat cuprinzând două exemplare ale procesului-verbal privind consemnarea rezultatelor votării pentru consiliul local, contestaţiile formulate la voturile exprimate pentru consiliul local, voturile nule și voturile contestate exprimate pentru consiliul local;</a:t>
            </a:r>
          </a:p>
          <a:p>
            <a:pPr algn="just">
              <a:lnSpc>
                <a:spcPct val="115000"/>
              </a:lnSpc>
              <a:spcAft>
                <a:spcPts val="800"/>
              </a:spcAft>
            </a:pP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c)	un dosar sigilat şi ştampilat cuprinzând două exemplare ale procesului-verbal privind consemnarea rezultatelor votării pentru consiliul județean/Consiliul General al Municipiului București, contestaţiile formulate la voturile exprimate pentru consiliul județean/Consiliul General al Municipiului București, voturile nule și voturile contestate exprimate pentru consiliul județean/Consiliul General al Municipiului București;</a:t>
            </a:r>
          </a:p>
          <a:p>
            <a:pPr algn="just">
              <a:lnSpc>
                <a:spcPct val="115000"/>
              </a:lnSpc>
              <a:spcAft>
                <a:spcPts val="800"/>
              </a:spcAft>
            </a:pP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d) un dosar sigilat şi ştampilat cuprinzând două exemplare ale procesului-verbal privind consemnarea rezultatelor votării pentru președintele consiliului județean/primarul general al municipiului București, contestaţiile formulate la voturile exprimate pentru președintele consiliului județean sau primarul general al municipiului București, voturile nule și voturile contestate exprimate pentru președintele consiliului județean/primarul general al municipiului București;</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Box 2">
            <a:extLst>
              <a:ext uri="{FF2B5EF4-FFF2-40B4-BE49-F238E27FC236}">
                <a16:creationId xmlns:a16="http://schemas.microsoft.com/office/drawing/2014/main" id="{0285D1DF-2C76-6244-DB46-7BD6BBBC76C9}"/>
              </a:ext>
            </a:extLst>
          </p:cNvPr>
          <p:cNvSpPr txBox="1">
            <a:spLocks noChangeArrowheads="1"/>
          </p:cNvSpPr>
          <p:nvPr/>
        </p:nvSpPr>
        <p:spPr bwMode="auto">
          <a:xfrm>
            <a:off x="2765425" y="620714"/>
            <a:ext cx="6661150" cy="904875"/>
          </a:xfrm>
          <a:prstGeom prst="rect">
            <a:avLst/>
          </a:prstGeom>
          <a:noFill/>
          <a:ln>
            <a:noFill/>
          </a:ln>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spcBef>
                <a:spcPct val="0"/>
              </a:spcBef>
              <a:buClr>
                <a:srgbClr val="FF8119"/>
              </a:buClr>
              <a:buSzPct val="70000"/>
              <a:buFontTx/>
              <a:buNone/>
            </a:pPr>
            <a:endParaRPr lang="ro-RO" altLang="en-US" sz="1800" b="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5. Predarea materialelor la biroul electoral ierarhic superior</a:t>
            </a:r>
          </a:p>
          <a:p>
            <a:pPr algn="ctr" eaLnBrk="1" hangingPunct="1">
              <a:lnSpc>
                <a:spcPct val="80000"/>
              </a:lnSpc>
              <a:spcBef>
                <a:spcPct val="0"/>
              </a:spcBef>
              <a:buClr>
                <a:srgbClr val="FF8119"/>
              </a:buClr>
              <a:buSzPct val="70000"/>
              <a:buFontTx/>
              <a:buNone/>
            </a:pPr>
            <a:r>
              <a:rPr lang="ro-RO" altLang="ro-RO" sz="1200" i="1">
                <a:solidFill>
                  <a:srgbClr val="203864"/>
                </a:solidFill>
                <a:latin typeface="Arial" panose="020B0604020202020204" pitchFamily="34" charset="0"/>
                <a:cs typeface="Arial" panose="020B0604020202020204" pitchFamily="34" charset="0"/>
              </a:rPr>
              <a:t>  [HBEC154/2024]</a:t>
            </a:r>
          </a:p>
        </p:txBody>
      </p:sp>
      <p:pic>
        <p:nvPicPr>
          <p:cNvPr id="291843" name="Picture 2">
            <a:extLst>
              <a:ext uri="{FF2B5EF4-FFF2-40B4-BE49-F238E27FC236}">
                <a16:creationId xmlns:a16="http://schemas.microsoft.com/office/drawing/2014/main" id="{DFCAF345-333A-8228-5DDF-BA311DB941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89664E6-B4BC-3A12-521B-08E5BDD719DA}"/>
              </a:ext>
            </a:extLst>
          </p:cNvPr>
          <p:cNvSpPr txBox="1"/>
          <p:nvPr/>
        </p:nvSpPr>
        <p:spPr>
          <a:xfrm>
            <a:off x="1835150" y="1624014"/>
            <a:ext cx="8624888" cy="5157787"/>
          </a:xfrm>
          <a:prstGeom prst="rect">
            <a:avLst/>
          </a:prstGeom>
          <a:noFill/>
        </p:spPr>
        <p:txBody>
          <a:bodyPr>
            <a:spAutoFit/>
          </a:bodyPr>
          <a:lstStyle>
            <a:lvl1pPr indent="539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800"/>
              </a:spcAft>
            </a:pPr>
            <a:r>
              <a:rPr lang="ro-RO" altLang="en-US">
                <a:solidFill>
                  <a:srgbClr val="203864"/>
                </a:solidFill>
                <a:latin typeface="Arial" panose="020B0604020202020204" pitchFamily="34" charset="0"/>
                <a:ea typeface="Times New Roman" panose="02020603050405020304" pitchFamily="18" charset="0"/>
                <a:cs typeface="Arial" panose="020B0604020202020204" pitchFamily="34" charset="0"/>
              </a:rPr>
              <a:t>În cazul municipiului București, la sediul biroului electoral de circumscripție de sector vor fi predate, pe bază de proces-verbal:</a:t>
            </a:r>
          </a:p>
          <a:p>
            <a:pPr algn="just">
              <a:lnSpc>
                <a:spcPct val="115000"/>
              </a:lnSpc>
              <a:spcAft>
                <a:spcPts val="800"/>
              </a:spcAft>
            </a:pPr>
            <a:r>
              <a:rPr lang="ro-RO" altLang="en-US">
                <a:solidFill>
                  <a:srgbClr val="203864"/>
                </a:solidFill>
                <a:latin typeface="Arial" panose="020B0604020202020204" pitchFamily="34" charset="0"/>
                <a:ea typeface="Times New Roman" panose="02020603050405020304" pitchFamily="18" charset="0"/>
                <a:cs typeface="Arial" panose="020B0604020202020204" pitchFamily="34" charset="0"/>
              </a:rPr>
              <a:t> </a:t>
            </a: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a) un dosar sigilat şi ştampilat cuprinzând două exemplare ale procesului-verbal privind consemnarea rezultatelor votării pentru primar, contestaţiile formulate la voturile exprimate pentru primar, voturile nule şi voturile contestate exprimate pentru primar;</a:t>
            </a:r>
          </a:p>
          <a:p>
            <a:pPr algn="just">
              <a:lnSpc>
                <a:spcPct val="115000"/>
              </a:lnSpc>
              <a:spcAft>
                <a:spcPts val="800"/>
              </a:spcAft>
            </a:pP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b)	un dosar sigilat şi ştampilat cuprinzând două exemplare ale procesului-verbal privind consemnarea rezultatelor votării pentru consiliul local, contestaţiile formulate la voturile exprimate pentru consiliul local, voturile nule și voturile contestate exprimate pentru consiliul local;</a:t>
            </a:r>
          </a:p>
          <a:p>
            <a:pPr algn="just">
              <a:lnSpc>
                <a:spcPct val="115000"/>
              </a:lnSpc>
              <a:spcAft>
                <a:spcPts val="800"/>
              </a:spcAft>
            </a:pP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c)	un dosar sigilat şi ştampilat cuprinzând două exemplare ale procesului-verbal privind consemnarea rezultatelor votării pentru consiliul județean/Consiliul General al Municipiului București, contestaţiile formulate la voturile exprimate pentru consiliul județean/Consiliul General al Municipiului București, voturile nule și voturile contestate exprimate pentru consiliul județean/Consiliul General al Municipiului București;</a:t>
            </a:r>
          </a:p>
          <a:p>
            <a:pPr algn="just">
              <a:lnSpc>
                <a:spcPct val="115000"/>
              </a:lnSpc>
              <a:spcAft>
                <a:spcPts val="800"/>
              </a:spcAft>
            </a:pP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d) un dosar sigilat şi ştampilat cuprinzând două exemplare ale procesului-verbal privind consemnarea rezultatelor votării pentru președintele consiliului județean/primarul general al municipiului București, contestaţiile formulate la voturile exprimate pentru președintele consiliului județean sau primarul general al municipiului București, voturile nule și voturile contestate exprimate pentru președintele consiliului județean/primarul general al municipiului București;</a:t>
            </a:r>
          </a:p>
          <a:p>
            <a:pPr algn="just">
              <a:lnSpc>
                <a:spcPct val="115000"/>
              </a:lnSpc>
              <a:spcAft>
                <a:spcPts val="800"/>
              </a:spcAft>
            </a:pP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e) un dosar sigilat şi ştampilat cuprinzând două exemplare ale procesului-verbal privind consemnarea rezultatului votării pentru membrii din România în Parlamentul European, contestaţiile formulate la voturile exprimate pentru membrii din România în Parlamentul European, voturile nule și voturile contestate exprimate pentru membrii din România în Parlamentul European, precum și listele electorale utilizate la alegerile pentru membrii din România în Parlamentul European</a:t>
            </a:r>
            <a:r>
              <a:rPr lang="ro-RO" altLang="en-US" sz="1200">
                <a:solidFill>
                  <a:srgbClr val="203864"/>
                </a:solidFill>
                <a:latin typeface="Tahoma" panose="020B0604030504040204" pitchFamily="34" charset="0"/>
                <a:ea typeface="Times New Roman" panose="02020603050405020304" pitchFamily="18" charset="0"/>
                <a:cs typeface="Arial" panose="020B0604020202020204" pitchFamily="34" charset="0"/>
              </a:rPr>
              <a:t>.</a:t>
            </a:r>
            <a:endParaRPr lang="ro-RO" altLang="en-US" sz="1200">
              <a:solidFill>
                <a:srgbClr val="203864"/>
              </a:solidFill>
              <a:ea typeface="Times New Roman" panose="02020603050405020304" pitchFamily="18" charset="0"/>
              <a:cs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Box 2">
            <a:extLst>
              <a:ext uri="{FF2B5EF4-FFF2-40B4-BE49-F238E27FC236}">
                <a16:creationId xmlns:a16="http://schemas.microsoft.com/office/drawing/2014/main" id="{6AC322D8-1F7D-66EB-C140-C5EF075B272A}"/>
              </a:ext>
            </a:extLst>
          </p:cNvPr>
          <p:cNvSpPr txBox="1">
            <a:spLocks noChangeArrowheads="1"/>
          </p:cNvSpPr>
          <p:nvPr/>
        </p:nvSpPr>
        <p:spPr bwMode="auto">
          <a:xfrm>
            <a:off x="2765425" y="620714"/>
            <a:ext cx="6661150" cy="904875"/>
          </a:xfrm>
          <a:prstGeom prst="rect">
            <a:avLst/>
          </a:prstGeom>
          <a:noFill/>
          <a:ln>
            <a:noFill/>
          </a:ln>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spcBef>
                <a:spcPct val="0"/>
              </a:spcBef>
              <a:buClr>
                <a:srgbClr val="FF8119"/>
              </a:buClr>
              <a:buSzPct val="70000"/>
              <a:buFontTx/>
              <a:buNone/>
            </a:pPr>
            <a:endParaRPr lang="ro-RO" altLang="en-US" sz="1800" b="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5. Predarea materialelor la biroul electoral ierarhic superior</a:t>
            </a:r>
          </a:p>
          <a:p>
            <a:pPr algn="ctr" eaLnBrk="1" hangingPunct="1">
              <a:lnSpc>
                <a:spcPct val="80000"/>
              </a:lnSpc>
              <a:spcBef>
                <a:spcPct val="0"/>
              </a:spcBef>
              <a:buClr>
                <a:srgbClr val="FF8119"/>
              </a:buClr>
              <a:buSzPct val="70000"/>
              <a:buFontTx/>
              <a:buNone/>
            </a:pPr>
            <a:r>
              <a:rPr lang="ro-RO" altLang="ro-RO" sz="1200" i="1">
                <a:solidFill>
                  <a:srgbClr val="203864"/>
                </a:solidFill>
                <a:latin typeface="Arial" panose="020B0604020202020204" pitchFamily="34" charset="0"/>
                <a:cs typeface="Arial" panose="020B0604020202020204" pitchFamily="34" charset="0"/>
              </a:rPr>
              <a:t>  [HBEC154/2024]</a:t>
            </a:r>
          </a:p>
        </p:txBody>
      </p:sp>
      <p:pic>
        <p:nvPicPr>
          <p:cNvPr id="293891" name="Picture 2">
            <a:extLst>
              <a:ext uri="{FF2B5EF4-FFF2-40B4-BE49-F238E27FC236}">
                <a16:creationId xmlns:a16="http://schemas.microsoft.com/office/drawing/2014/main" id="{204EC827-518A-2C5E-C5A6-C42F221E83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EE6C4B1-DE45-8C70-43D2-2C6F20ACE93E}"/>
              </a:ext>
            </a:extLst>
          </p:cNvPr>
          <p:cNvSpPr txBox="1"/>
          <p:nvPr/>
        </p:nvSpPr>
        <p:spPr>
          <a:xfrm>
            <a:off x="1835150" y="1624014"/>
            <a:ext cx="8624888" cy="4300537"/>
          </a:xfrm>
          <a:prstGeom prst="rect">
            <a:avLst/>
          </a:prstGeom>
          <a:noFill/>
        </p:spPr>
        <p:txBody>
          <a:bodyPr>
            <a:spAutoFit/>
          </a:bodyPr>
          <a:lstStyle>
            <a:lvl1pPr indent="539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800"/>
              </a:spcAft>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Dosarele conţinând procesele-verbale privind consemnarea rezultatului votării pentru:</a:t>
            </a:r>
          </a:p>
          <a:p>
            <a:pPr algn="just">
              <a:lnSpc>
                <a:spcPct val="115000"/>
              </a:lnSpc>
              <a:spcAft>
                <a:spcPts val="800"/>
              </a:spcAft>
              <a:buFont typeface="Arial" panose="020B0604020202020204" pitchFamily="34" charset="0"/>
              <a:buChar char="•"/>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 consiliul judeţean/Consiliul General al Municipiului Bucureşti, </a:t>
            </a:r>
          </a:p>
          <a:p>
            <a:pPr algn="just">
              <a:lnSpc>
                <a:spcPct val="115000"/>
              </a:lnSpc>
              <a:spcAft>
                <a:spcPts val="800"/>
              </a:spcAft>
              <a:buFont typeface="Arial" panose="020B0604020202020204" pitchFamily="34" charset="0"/>
              <a:buChar char="•"/>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președintele consiliului județean/primarul general al municipiului Bucureşti </a:t>
            </a:r>
          </a:p>
          <a:p>
            <a:pPr algn="just">
              <a:lnSpc>
                <a:spcPct val="115000"/>
              </a:lnSpc>
              <a:spcAft>
                <a:spcPts val="800"/>
              </a:spcAft>
            </a:pP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se resigilează de către preşedinţii birourilor electorale ale secţiilor de votare şi se predau pe bază de proces-verbal </a:t>
            </a:r>
            <a:r>
              <a:rPr lang="ro-RO" altLang="en-US" sz="1400" b="1" u="sng">
                <a:solidFill>
                  <a:srgbClr val="203864"/>
                </a:solidFill>
                <a:latin typeface="Arial" panose="020B0604020202020204" pitchFamily="34" charset="0"/>
                <a:ea typeface="Times New Roman" panose="02020603050405020304" pitchFamily="18" charset="0"/>
                <a:cs typeface="Arial" panose="020B0604020202020204" pitchFamily="34" charset="0"/>
              </a:rPr>
              <a:t>locţiitorului preşedintelui biroului electoral de circumscripţie comunală, orășenească, municipală şi de sector,</a:t>
            </a:r>
            <a:r>
              <a:rPr lang="ro-RO" altLang="en-US" sz="1400" u="sng">
                <a:solidFill>
                  <a:srgbClr val="203864"/>
                </a:solidFill>
                <a:latin typeface="Arial" panose="020B0604020202020204" pitchFamily="34" charset="0"/>
                <a:ea typeface="Times New Roman" panose="02020603050405020304" pitchFamily="18" charset="0"/>
                <a:cs typeface="Arial" panose="020B0604020202020204" pitchFamily="34" charset="0"/>
              </a:rPr>
              <a:t> </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care </a:t>
            </a:r>
            <a:r>
              <a:rPr lang="ro-RO" altLang="en-US" sz="1400" b="1" u="sng">
                <a:solidFill>
                  <a:srgbClr val="203864"/>
                </a:solidFill>
                <a:latin typeface="Arial" panose="020B0604020202020204" pitchFamily="34" charset="0"/>
                <a:ea typeface="Times New Roman" panose="02020603050405020304" pitchFamily="18" charset="0"/>
                <a:cs typeface="Arial" panose="020B0604020202020204" pitchFamily="34" charset="0"/>
              </a:rPr>
              <a:t>împreună cu un alt membru al biroului electoral de circumscripție</a:t>
            </a:r>
            <a:r>
              <a:rPr lang="ro-RO" altLang="en-US" sz="1400" u="sng">
                <a:solidFill>
                  <a:srgbClr val="203864"/>
                </a:solidFill>
                <a:latin typeface="Arial" panose="020B0604020202020204" pitchFamily="34" charset="0"/>
                <a:ea typeface="Times New Roman" panose="02020603050405020304" pitchFamily="18" charset="0"/>
                <a:cs typeface="Arial" panose="020B0604020202020204" pitchFamily="34" charset="0"/>
              </a:rPr>
              <a:t>, </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desemnat prin tragere la sorţi efectuată de preşedintele biroului,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le transportă </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sub paza personalului structurilor Ministerului Afacerilor Interne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şi le predă biroului electoral de circumscripţie judeţeană</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 respectiv biroului electoral de circumscripţie a municipiului Bucureşti.</a:t>
            </a:r>
          </a:p>
          <a:p>
            <a:pPr algn="just">
              <a:lnSpc>
                <a:spcPct val="115000"/>
              </a:lnSpc>
              <a:spcAft>
                <a:spcPts val="800"/>
              </a:spcAft>
            </a:pPr>
            <a:endPar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800"/>
              </a:spcAft>
            </a:pP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Un exemplar verificat din procesele-verbale privind consemnarea rezultatului votării pentru consiliul local, respectiv pentru  primar</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 este cuprins în procedura de centralizare, respectiv de atribuire şi validare a mandatelor, în condiţiile prevăzute de lege, în timp ce al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doilea exemplar va forma un dosar care va fi înaintat biroului electoral de circumscripție județeană, respectiv biroului electoral de circumscripţie a municipiului București, împreună cu documentele prevăzute mai sus.</a:t>
            </a:r>
          </a:p>
        </p:txBody>
      </p:sp>
      <p:sp>
        <p:nvSpPr>
          <p:cNvPr id="293893" name="TextBox 3">
            <a:extLst>
              <a:ext uri="{FF2B5EF4-FFF2-40B4-BE49-F238E27FC236}">
                <a16:creationId xmlns:a16="http://schemas.microsoft.com/office/drawing/2014/main" id="{0A1FCF5B-92E9-1D5A-3336-336BF2ECD086}"/>
              </a:ext>
            </a:extLst>
          </p:cNvPr>
          <p:cNvSpPr txBox="1">
            <a:spLocks noChangeArrowheads="1"/>
          </p:cNvSpPr>
          <p:nvPr/>
        </p:nvSpPr>
        <p:spPr bwMode="auto">
          <a:xfrm>
            <a:off x="1938338" y="6024564"/>
            <a:ext cx="8521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o-RO" altLang="ro-RO" sz="1400" b="1">
                <a:solidFill>
                  <a:srgbClr val="FF0000"/>
                </a:solidFill>
                <a:latin typeface="Arial" panose="020B0604020202020204" pitchFamily="34" charset="0"/>
                <a:ea typeface="Times New Roman" panose="02020603050405020304" pitchFamily="18" charset="0"/>
                <a:cs typeface="Arial" panose="020B0604020202020204" pitchFamily="34" charset="0"/>
              </a:rPr>
              <a:t>Ștampila de control a secției de votare NU se predă de către președintele biroului electoral al secției de votare, biroului electoral de circumscripție comunală, orășenească sau municipală. </a:t>
            </a:r>
            <a:endParaRPr lang="ro-RO" altLang="ro-RO" sz="140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Box 2">
            <a:extLst>
              <a:ext uri="{FF2B5EF4-FFF2-40B4-BE49-F238E27FC236}">
                <a16:creationId xmlns:a16="http://schemas.microsoft.com/office/drawing/2014/main" id="{B86D0431-B8AB-8CDF-467E-F8DA07B36A3A}"/>
              </a:ext>
            </a:extLst>
          </p:cNvPr>
          <p:cNvSpPr txBox="1">
            <a:spLocks noChangeArrowheads="1"/>
          </p:cNvSpPr>
          <p:nvPr/>
        </p:nvSpPr>
        <p:spPr bwMode="auto">
          <a:xfrm>
            <a:off x="2765425" y="620714"/>
            <a:ext cx="6661150" cy="904875"/>
          </a:xfrm>
          <a:prstGeom prst="rect">
            <a:avLst/>
          </a:prstGeom>
          <a:noFill/>
          <a:ln>
            <a:noFill/>
          </a:ln>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spcBef>
                <a:spcPct val="0"/>
              </a:spcBef>
              <a:buClr>
                <a:srgbClr val="FF8119"/>
              </a:buClr>
              <a:buSzPct val="70000"/>
              <a:buFontTx/>
              <a:buNone/>
            </a:pPr>
            <a:endParaRPr lang="ro-RO" altLang="en-US" sz="1800" b="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5. Predarea materialelor la biroul electoral ierarhic superior</a:t>
            </a:r>
          </a:p>
          <a:p>
            <a:pPr algn="ctr" eaLnBrk="1" hangingPunct="1">
              <a:lnSpc>
                <a:spcPct val="80000"/>
              </a:lnSpc>
              <a:spcBef>
                <a:spcPct val="0"/>
              </a:spcBef>
              <a:buClr>
                <a:srgbClr val="FF8119"/>
              </a:buClr>
              <a:buSzPct val="70000"/>
              <a:buFontTx/>
              <a:buNone/>
            </a:pPr>
            <a:r>
              <a:rPr lang="ro-RO" altLang="ro-RO" sz="1200" i="1">
                <a:solidFill>
                  <a:srgbClr val="203864"/>
                </a:solidFill>
                <a:latin typeface="Arial" panose="020B0604020202020204" pitchFamily="34" charset="0"/>
                <a:cs typeface="Arial" panose="020B0604020202020204" pitchFamily="34" charset="0"/>
              </a:rPr>
              <a:t>  [HBEC154/2024]</a:t>
            </a:r>
          </a:p>
        </p:txBody>
      </p:sp>
      <p:pic>
        <p:nvPicPr>
          <p:cNvPr id="295939" name="Picture 2">
            <a:extLst>
              <a:ext uri="{FF2B5EF4-FFF2-40B4-BE49-F238E27FC236}">
                <a16:creationId xmlns:a16="http://schemas.microsoft.com/office/drawing/2014/main" id="{07786664-0453-9DF4-9FFC-9041AC3C68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CECC0B2-C14F-2FAC-0B0B-44DC89A8D39C}"/>
              </a:ext>
            </a:extLst>
          </p:cNvPr>
          <p:cNvSpPr txBox="1"/>
          <p:nvPr/>
        </p:nvSpPr>
        <p:spPr>
          <a:xfrm>
            <a:off x="1784350" y="2276476"/>
            <a:ext cx="8623300" cy="3387725"/>
          </a:xfrm>
          <a:prstGeom prst="rect">
            <a:avLst/>
          </a:prstGeom>
          <a:noFill/>
        </p:spPr>
        <p:txBody>
          <a:bodyPr>
            <a:spAutoFit/>
          </a:bodyPr>
          <a:lstStyle>
            <a:lvl1pPr indent="539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800"/>
              </a:spcAft>
            </a:pPr>
            <a:r>
              <a:rPr lang="ro-RO" altLang="en-US" sz="1400" b="1">
                <a:solidFill>
                  <a:srgbClr val="00B0F0"/>
                </a:solidFill>
                <a:latin typeface="Arial" panose="020B0604020202020204" pitchFamily="34" charset="0"/>
                <a:ea typeface="Times New Roman" panose="02020603050405020304" pitchFamily="18" charset="0"/>
                <a:cs typeface="Arial" panose="020B0604020202020204" pitchFamily="34" charset="0"/>
              </a:rPr>
              <a:t>IMPORTANT</a:t>
            </a:r>
          </a:p>
          <a:p>
            <a:pPr algn="just">
              <a:lnSpc>
                <a:spcPct val="115000"/>
              </a:lnSpc>
              <a:spcAft>
                <a:spcPts val="800"/>
              </a:spcAft>
            </a:pPr>
            <a:endParaRPr lang="ro-RO" altLang="en-US" sz="1400" b="1">
              <a:solidFill>
                <a:srgbClr val="00B0F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800"/>
              </a:spcAft>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La alegerile pentru autoritățile administrației publice locale din data de 9 iunie 2024,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birourile electorale de circumscripţie judeţeană,</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respectiv biroul electoral de circumscripţie a municipiului Bucureşti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vor asigura, împreună cu locţiitorii preşedinţilor birourilor electorale de circumscripţie comunală, orășenească, municipală şi de sector al municipiului București, primirea, predarea, respectiv verificarea dosarelor conţinând procesele - verbale cu rezultatul numărării voturilor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în secţiile de votare pentru consiliile județene/Consiliul General al Municipiului Bucureşti, respectiv pentru președinții de consilii județene/primarul general al municipiului Bucureşti.</a:t>
            </a:r>
          </a:p>
          <a:p>
            <a:pPr algn="just">
              <a:lnSpc>
                <a:spcPct val="115000"/>
              </a:lnSpc>
              <a:spcAft>
                <a:spcPts val="800"/>
              </a:spcAft>
            </a:pPr>
            <a:endParaRPr lang="ro-RO" altLang="en-US" sz="1400" b="1">
              <a:solidFill>
                <a:srgbClr val="00B0F0"/>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Box 2">
            <a:extLst>
              <a:ext uri="{FF2B5EF4-FFF2-40B4-BE49-F238E27FC236}">
                <a16:creationId xmlns:a16="http://schemas.microsoft.com/office/drawing/2014/main" id="{8E7D5E0B-6465-0809-8CA1-2EC69A047254}"/>
              </a:ext>
            </a:extLst>
          </p:cNvPr>
          <p:cNvSpPr txBox="1">
            <a:spLocks noChangeArrowheads="1"/>
          </p:cNvSpPr>
          <p:nvPr/>
        </p:nvSpPr>
        <p:spPr bwMode="auto">
          <a:xfrm>
            <a:off x="2765425" y="620714"/>
            <a:ext cx="6661150" cy="904875"/>
          </a:xfrm>
          <a:prstGeom prst="rect">
            <a:avLst/>
          </a:prstGeom>
          <a:noFill/>
          <a:ln>
            <a:noFill/>
          </a:ln>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spcBef>
                <a:spcPct val="0"/>
              </a:spcBef>
              <a:buClr>
                <a:srgbClr val="FF8119"/>
              </a:buClr>
              <a:buSzPct val="70000"/>
              <a:buFontTx/>
              <a:buNone/>
            </a:pPr>
            <a:endParaRPr lang="ro-RO" altLang="en-US" sz="1800" b="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5. Predarea materialelor la biroul electoral ierarhic superior</a:t>
            </a:r>
          </a:p>
          <a:p>
            <a:pPr algn="ctr" eaLnBrk="1" hangingPunct="1">
              <a:lnSpc>
                <a:spcPct val="80000"/>
              </a:lnSpc>
              <a:spcBef>
                <a:spcPct val="0"/>
              </a:spcBef>
              <a:buClr>
                <a:srgbClr val="FF8119"/>
              </a:buClr>
              <a:buSzPct val="70000"/>
              <a:buFontTx/>
              <a:buNone/>
            </a:pPr>
            <a:r>
              <a:rPr lang="ro-RO" altLang="ro-RO" sz="1200" i="1">
                <a:solidFill>
                  <a:srgbClr val="203864"/>
                </a:solidFill>
                <a:latin typeface="Arial" panose="020B0604020202020204" pitchFamily="34" charset="0"/>
                <a:cs typeface="Arial" panose="020B0604020202020204" pitchFamily="34" charset="0"/>
              </a:rPr>
              <a:t>  [HBEC154/2024]</a:t>
            </a:r>
          </a:p>
        </p:txBody>
      </p:sp>
      <p:pic>
        <p:nvPicPr>
          <p:cNvPr id="297987" name="Picture 2">
            <a:extLst>
              <a:ext uri="{FF2B5EF4-FFF2-40B4-BE49-F238E27FC236}">
                <a16:creationId xmlns:a16="http://schemas.microsoft.com/office/drawing/2014/main" id="{1869820B-57D1-9A91-6394-898C5CC656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1A9BB09-31A2-B4D1-4EC9-62696F288D88}"/>
              </a:ext>
            </a:extLst>
          </p:cNvPr>
          <p:cNvSpPr txBox="1"/>
          <p:nvPr/>
        </p:nvSpPr>
        <p:spPr>
          <a:xfrm>
            <a:off x="1784350" y="1412875"/>
            <a:ext cx="8623300" cy="5295900"/>
          </a:xfrm>
          <a:prstGeom prst="rect">
            <a:avLst/>
          </a:prstGeom>
          <a:noFill/>
        </p:spPr>
        <p:txBody>
          <a:bodyPr>
            <a:spAutoFit/>
          </a:bodyPr>
          <a:lstStyle>
            <a:lvl1pPr indent="539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800"/>
              </a:spcAft>
            </a:pPr>
            <a:r>
              <a:rPr lang="ro-RO" altLang="en-US" sz="1600" b="1">
                <a:solidFill>
                  <a:srgbClr val="00B0F0"/>
                </a:solidFill>
                <a:latin typeface="Arial" panose="020B0604020202020204" pitchFamily="34" charset="0"/>
                <a:ea typeface="Times New Roman" panose="02020603050405020304" pitchFamily="18" charset="0"/>
                <a:cs typeface="Arial" panose="020B0604020202020204" pitchFamily="34" charset="0"/>
              </a:rPr>
              <a:t>IMPORTANT</a:t>
            </a:r>
          </a:p>
          <a:p>
            <a:pPr algn="just">
              <a:lnSpc>
                <a:spcPct val="115000"/>
              </a:lnSpc>
              <a:spcAft>
                <a:spcPts val="800"/>
              </a:spcAft>
            </a:pPr>
            <a:r>
              <a:rPr lang="ro-RO" altLang="en-US" sz="1400">
                <a:latin typeface="Arial" panose="020B0604020202020204" pitchFamily="34" charset="0"/>
                <a:ea typeface="Times New Roman" panose="02020603050405020304" pitchFamily="18" charset="0"/>
                <a:cs typeface="Arial" panose="020B0604020202020204" pitchFamily="34" charset="0"/>
              </a:rPr>
              <a:t>După finalizarea operațiunilor de mai sus, respectiv în cel mult 24 de ore de la încheierea votării, președintele biroului electoral al secției de votare și locțiitorul acestuia, însoțiți de operatorul de calculator, precum și de ceilalți membri ai biroului electoral al secției de votare mai sus menționați, se vor deplasa cu pază înarmată, la sediul biroului electoral județean/de sector (art. 49 alin. (8) din Legea nr. 33/2007, republicată, cu modificările ulterioare), cu următoarele materiale, pe care le vor preda pe bază de proces verbal</a:t>
            </a:r>
            <a:r>
              <a:rPr lang="ro-RO" altLang="en-US">
                <a:latin typeface="Arial" panose="020B0604020202020204" pitchFamily="34" charset="0"/>
                <a:ea typeface="Times New Roman" panose="02020603050405020304" pitchFamily="18" charset="0"/>
                <a:cs typeface="Arial" panose="020B0604020202020204" pitchFamily="34" charset="0"/>
              </a:rPr>
              <a:t>:</a:t>
            </a:r>
          </a:p>
          <a:p>
            <a:pPr algn="just">
              <a:lnSpc>
                <a:spcPct val="115000"/>
              </a:lnSpc>
              <a:spcAft>
                <a:spcPts val="800"/>
              </a:spcAft>
              <a:buFont typeface="Arial" panose="020B0604020202020204" pitchFamily="34" charset="0"/>
              <a:buChar char="•"/>
            </a:pPr>
            <a:r>
              <a:rPr lang="ro-RO" altLang="en-US" sz="1400" b="1">
                <a:latin typeface="Arial" panose="020B0604020202020204" pitchFamily="34" charset="0"/>
                <a:ea typeface="Times New Roman" panose="02020603050405020304" pitchFamily="18" charset="0"/>
                <a:cs typeface="Arial" panose="020B0604020202020204" pitchFamily="34" charset="0"/>
              </a:rPr>
              <a:t>un dosar sigilat şi ştampilat </a:t>
            </a:r>
            <a:r>
              <a:rPr lang="ro-RO" altLang="en-US" sz="1400">
                <a:latin typeface="Arial" panose="020B0604020202020204" pitchFamily="34" charset="0"/>
                <a:ea typeface="Times New Roman" panose="02020603050405020304" pitchFamily="18" charset="0"/>
                <a:cs typeface="Arial" panose="020B0604020202020204" pitchFamily="34" charset="0"/>
              </a:rPr>
              <a:t>cuprinzând două exemplare ale procesului-verbal privind consemnarea rezultatului votării pentru membrii din România în Parlamentul European, contestaţiile formulate la voturile exprimate pentru membrii din România în Parlamentul European, voturile nule și voturile contestate exprimate pentru membrii din România în Parlamentul European, precum și listele electorale utilizate la alegerile pentru membrii din România în Parlamentul European.</a:t>
            </a:r>
          </a:p>
          <a:p>
            <a:pPr algn="just">
              <a:lnSpc>
                <a:spcPct val="115000"/>
              </a:lnSpc>
              <a:spcAft>
                <a:spcPts val="800"/>
              </a:spcAft>
              <a:buFont typeface="Arial" panose="020B0604020202020204" pitchFamily="34" charset="0"/>
              <a:buChar char="•"/>
            </a:pPr>
            <a:r>
              <a:rPr lang="ro-RO" altLang="en-US" sz="1400" b="1">
                <a:latin typeface="Arial" panose="020B0604020202020204" pitchFamily="34" charset="0"/>
                <a:ea typeface="Times New Roman" panose="02020603050405020304" pitchFamily="18" charset="0"/>
                <a:cs typeface="Arial" panose="020B0604020202020204" pitchFamily="34" charset="0"/>
              </a:rPr>
              <a:t>un sac, etichetat în mod corespunzător şi legat cu sfoară sau cu coliere de plastic</a:t>
            </a:r>
            <a:r>
              <a:rPr lang="ro-RO" altLang="en-US" sz="1400">
                <a:latin typeface="Arial" panose="020B0604020202020204" pitchFamily="34" charset="0"/>
                <a:ea typeface="Times New Roman" panose="02020603050405020304" pitchFamily="18" charset="0"/>
                <a:cs typeface="Arial" panose="020B0604020202020204" pitchFamily="34" charset="0"/>
              </a:rPr>
              <a:t>, ce conține buletinele de vot neutilizate și anulate, la alegerile pentru Parlamentul European, buletinele de vot valabil exprimate întrebuințate și necontestate la alegerile pentru Parlamentul European, grupate pe competitori electorali, orice alte materiale utilizate în secția de votare privind alegerile pentru Parlamentul European (declarații date de alegători, tipizate liste electorale neutilizate, tipizate SIMPV, tipizate declarații neutilizate etc.)</a:t>
            </a:r>
          </a:p>
          <a:p>
            <a:pPr algn="just">
              <a:lnSpc>
                <a:spcPct val="115000"/>
              </a:lnSpc>
              <a:spcAft>
                <a:spcPts val="800"/>
              </a:spcAft>
              <a:buFont typeface="Arial" panose="020B0604020202020204" pitchFamily="34" charset="0"/>
              <a:buChar char="•"/>
            </a:pPr>
            <a:r>
              <a:rPr lang="ro-RO" altLang="en-US" sz="1400">
                <a:latin typeface="Arial" panose="020B0604020202020204" pitchFamily="34" charset="0"/>
                <a:ea typeface="Times New Roman" panose="02020603050405020304" pitchFamily="18" charset="0"/>
                <a:cs typeface="Arial" panose="020B0604020202020204" pitchFamily="34" charset="0"/>
              </a:rPr>
              <a:t>Ștampila de control a secției de votare.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Box 2">
            <a:extLst>
              <a:ext uri="{FF2B5EF4-FFF2-40B4-BE49-F238E27FC236}">
                <a16:creationId xmlns:a16="http://schemas.microsoft.com/office/drawing/2014/main" id="{7B15692F-9935-CC11-524E-EAF2BB4160C8}"/>
              </a:ext>
            </a:extLst>
          </p:cNvPr>
          <p:cNvSpPr txBox="1">
            <a:spLocks noChangeArrowheads="1"/>
          </p:cNvSpPr>
          <p:nvPr/>
        </p:nvSpPr>
        <p:spPr bwMode="auto">
          <a:xfrm>
            <a:off x="2765425" y="620713"/>
            <a:ext cx="6661150" cy="1052512"/>
          </a:xfrm>
          <a:prstGeom prst="rect">
            <a:avLst/>
          </a:prstGeom>
          <a:noFill/>
          <a:ln>
            <a:noFill/>
          </a:ln>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spcBef>
                <a:spcPct val="0"/>
              </a:spcBef>
              <a:buClr>
                <a:srgbClr val="FF8119"/>
              </a:buClr>
              <a:buSzPct val="70000"/>
              <a:buFontTx/>
              <a:buNone/>
            </a:pPr>
            <a:endParaRPr lang="ro-RO" altLang="en-US" sz="1800" b="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5. Predarea materialelor la biroul electoral ierarhic superior</a:t>
            </a:r>
          </a:p>
          <a:p>
            <a:pPr algn="ctr" eaLnBrk="1" hangingPunct="1">
              <a:lnSpc>
                <a:spcPct val="80000"/>
              </a:lnSpc>
              <a:spcBef>
                <a:spcPct val="0"/>
              </a:spcBef>
              <a:buClr>
                <a:srgbClr val="FF8119"/>
              </a:buClr>
              <a:buSzPct val="70000"/>
              <a:buFontTx/>
              <a:buNone/>
            </a:pPr>
            <a:r>
              <a:rPr lang="ro-RO" altLang="ro-RO" sz="1200" i="1">
                <a:solidFill>
                  <a:srgbClr val="203864"/>
                </a:solidFill>
                <a:latin typeface="Arial" panose="020B0604020202020204" pitchFamily="34" charset="0"/>
                <a:cs typeface="Arial" panose="020B0604020202020204" pitchFamily="34" charset="0"/>
              </a:rPr>
              <a:t>  [art. 31 alin. (1) lit. g) din Legea nr. 33/2007, republicată, cu modificările ulterioareHBEC154/2024]</a:t>
            </a:r>
          </a:p>
        </p:txBody>
      </p:sp>
      <p:pic>
        <p:nvPicPr>
          <p:cNvPr id="300035" name="Picture 2">
            <a:extLst>
              <a:ext uri="{FF2B5EF4-FFF2-40B4-BE49-F238E27FC236}">
                <a16:creationId xmlns:a16="http://schemas.microsoft.com/office/drawing/2014/main" id="{443CC2D6-9F2A-ED56-2931-095032EB35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0C16CDF-64F5-4199-7902-09891F0F3202}"/>
              </a:ext>
            </a:extLst>
          </p:cNvPr>
          <p:cNvSpPr txBox="1"/>
          <p:nvPr/>
        </p:nvSpPr>
        <p:spPr>
          <a:xfrm>
            <a:off x="1784189" y="2348880"/>
            <a:ext cx="8623622" cy="3254674"/>
          </a:xfrm>
          <a:prstGeom prst="rect">
            <a:avLst/>
          </a:prstGeom>
          <a:noFill/>
        </p:spPr>
        <p:txBody>
          <a:bodyPr>
            <a:spAutoFit/>
          </a:bodyPr>
          <a:lstStyle/>
          <a:p>
            <a:pPr indent="540385" algn="just">
              <a:lnSpc>
                <a:spcPct val="115000"/>
              </a:lnSpc>
              <a:spcAft>
                <a:spcPts val="800"/>
              </a:spcAft>
              <a:defRPr/>
            </a:pPr>
            <a:endParaRPr lang="ro-RO" sz="1600" b="1" dirty="0">
              <a:solidFill>
                <a:srgbClr val="00B0F0"/>
              </a:solidFill>
              <a:latin typeface="Arial" panose="020B0604020202020204" pitchFamily="34" charset="0"/>
              <a:ea typeface="Times New Roman" panose="02020603050405020304" pitchFamily="18" charset="0"/>
              <a:cs typeface="Arial" panose="020B0604020202020204" pitchFamily="34" charset="0"/>
            </a:endParaRPr>
          </a:p>
          <a:p>
            <a:pPr indent="540385" algn="just">
              <a:lnSpc>
                <a:spcPct val="115000"/>
              </a:lnSpc>
              <a:spcAft>
                <a:spcPts val="800"/>
              </a:spcAft>
              <a:defRPr/>
            </a:pPr>
            <a:endParaRPr lang="ro-RO" sz="1600" b="1" dirty="0">
              <a:solidFill>
                <a:srgbClr val="00B0F0"/>
              </a:solidFill>
              <a:latin typeface="Arial" panose="020B0604020202020204" pitchFamily="34" charset="0"/>
              <a:ea typeface="Times New Roman" panose="02020603050405020304" pitchFamily="18" charset="0"/>
              <a:cs typeface="Arial" panose="020B0604020202020204" pitchFamily="34" charset="0"/>
            </a:endParaRPr>
          </a:p>
          <a:p>
            <a:pPr indent="540385" algn="just">
              <a:lnSpc>
                <a:spcPct val="115000"/>
              </a:lnSpc>
              <a:spcAft>
                <a:spcPts val="800"/>
              </a:spcAft>
              <a:defRPr/>
            </a:pPr>
            <a:r>
              <a:rPr lang="ro-RO" sz="1600" b="1" dirty="0">
                <a:solidFill>
                  <a:srgbClr val="00B0F0"/>
                </a:solidFill>
                <a:latin typeface="Arial" panose="020B0604020202020204" pitchFamily="34" charset="0"/>
                <a:ea typeface="Times New Roman" panose="02020603050405020304" pitchFamily="18" charset="0"/>
                <a:cs typeface="Arial" panose="020B0604020202020204" pitchFamily="34" charset="0"/>
              </a:rPr>
              <a:t>IMPORTANT</a:t>
            </a:r>
          </a:p>
          <a:p>
            <a:pPr indent="540385" algn="just">
              <a:lnSpc>
                <a:spcPct val="115000"/>
              </a:lnSpc>
              <a:spcAft>
                <a:spcPts val="800"/>
              </a:spcAft>
              <a:defRPr/>
            </a:pPr>
            <a:endParaRPr lang="ro-RO" sz="1600" b="1" dirty="0">
              <a:solidFill>
                <a:srgbClr val="00B0F0"/>
              </a:solidFill>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15000"/>
              </a:lnSpc>
              <a:spcAft>
                <a:spcPts val="600"/>
              </a:spcAft>
              <a:defRPr/>
            </a:pPr>
            <a:r>
              <a:rPr lang="ro-RO"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S</a:t>
            </a:r>
            <a:r>
              <a:rPr lang="en-US" sz="1400" b="1"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acul</a:t>
            </a:r>
            <a:r>
              <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cu </a:t>
            </a:r>
            <a:r>
              <a:rPr lang="en-US" sz="1400" b="1"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celelalte</a:t>
            </a:r>
            <a:r>
              <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materiale</a:t>
            </a:r>
            <a:r>
              <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de la </a:t>
            </a:r>
            <a:r>
              <a:rPr lang="en-US" sz="1400" b="1"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alegerile</a:t>
            </a:r>
            <a:r>
              <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europarlamentare</a:t>
            </a:r>
            <a:r>
              <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și</a:t>
            </a:r>
            <a:r>
              <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ștampila</a:t>
            </a:r>
            <a:r>
              <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de control a </a:t>
            </a:r>
            <a:r>
              <a:rPr lang="en-US" sz="1400" b="1"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secției</a:t>
            </a:r>
            <a:r>
              <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de </a:t>
            </a:r>
            <a:r>
              <a:rPr lang="en-US" sz="1400" b="1"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votare</a:t>
            </a:r>
            <a:r>
              <a:rPr lang="en-US"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vor</a:t>
            </a:r>
            <a:r>
              <a:rPr lang="en-US"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fi predate, pe </a:t>
            </a:r>
            <a:r>
              <a:rPr lang="en-US" sz="140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bază</a:t>
            </a:r>
            <a:r>
              <a:rPr lang="en-US"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de </a:t>
            </a:r>
            <a:r>
              <a:rPr lang="en-US" sz="140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proces</a:t>
            </a:r>
            <a:r>
              <a:rPr lang="en-US"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-verbal, </a:t>
            </a:r>
            <a:r>
              <a:rPr lang="en-US" sz="1400" b="1"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reprezentantului</a:t>
            </a:r>
            <a:r>
              <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judecătoriei</a:t>
            </a:r>
            <a:r>
              <a:rPr lang="en-US"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în</a:t>
            </a:r>
            <a:r>
              <a:rPr lang="en-US"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 </a:t>
            </a:r>
            <a:r>
              <a:rPr lang="en-US" sz="140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cărei</a:t>
            </a:r>
            <a:r>
              <a:rPr lang="en-US"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rază</a:t>
            </a:r>
            <a:r>
              <a:rPr lang="en-US"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teritorială</a:t>
            </a:r>
            <a:r>
              <a:rPr lang="en-US"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își</a:t>
            </a:r>
            <a:r>
              <a:rPr lang="en-US"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au </a:t>
            </a:r>
            <a:r>
              <a:rPr lang="en-US" sz="140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sediul</a:t>
            </a:r>
            <a:r>
              <a:rPr lang="en-US"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140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și</a:t>
            </a:r>
            <a:r>
              <a:rPr lang="en-US"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care se </a:t>
            </a:r>
            <a:r>
              <a:rPr lang="en-US" sz="1400"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află</a:t>
            </a:r>
            <a:r>
              <a:rPr lang="en-US"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la </a:t>
            </a:r>
            <a:r>
              <a:rPr lang="en-US" sz="1400" b="1"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sediul</a:t>
            </a:r>
            <a:r>
              <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biroul</a:t>
            </a:r>
            <a:r>
              <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electoral </a:t>
            </a:r>
            <a:r>
              <a:rPr lang="en-US" sz="1400" b="1"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județean</a:t>
            </a:r>
            <a:r>
              <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sau</a:t>
            </a:r>
            <a:r>
              <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după</a:t>
            </a:r>
            <a:r>
              <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caz</a:t>
            </a:r>
            <a:r>
              <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la </a:t>
            </a:r>
            <a:r>
              <a:rPr lang="en-US" sz="1400" b="1"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sediul</a:t>
            </a:r>
            <a:r>
              <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1400" b="1"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biroului</a:t>
            </a:r>
            <a:r>
              <a:rPr lang="en-US"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electoral de sector</a:t>
            </a:r>
            <a:r>
              <a:rPr lang="en-US"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t>
            </a:r>
            <a:endParaRPr lang="ro-RO"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15000"/>
              </a:lnSpc>
              <a:spcAft>
                <a:spcPts val="600"/>
              </a:spcAft>
              <a:defRPr/>
            </a:pPr>
            <a:r>
              <a:rPr lang="en-US" sz="1400" dirty="0">
                <a:solidFill>
                  <a:schemeClr val="accent1">
                    <a:lumMod val="50000"/>
                  </a:schemeClr>
                </a:solidFill>
                <a:highlight>
                  <a:srgbClr val="FFFF00"/>
                </a:highlight>
                <a:latin typeface="Arial" panose="020B0604020202020204" pitchFamily="34" charset="0"/>
                <a:ea typeface="Times New Roman" panose="02020603050405020304" pitchFamily="18" charset="0"/>
                <a:cs typeface="Arial" panose="020B0604020202020204" pitchFamily="34" charset="0"/>
              </a:rPr>
              <a:t> </a:t>
            </a:r>
            <a:endParaRPr lang="ro-RO"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15000"/>
              </a:lnSpc>
              <a:spcAft>
                <a:spcPts val="800"/>
              </a:spcAft>
              <a:buFont typeface="Arial" panose="020B0604020202020204" pitchFamily="34" charset="0"/>
              <a:buChar char="•"/>
              <a:defRPr/>
            </a:pPr>
            <a:endParaRPr lang="ro-RO" sz="14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extBox 2">
            <a:extLst>
              <a:ext uri="{FF2B5EF4-FFF2-40B4-BE49-F238E27FC236}">
                <a16:creationId xmlns:a16="http://schemas.microsoft.com/office/drawing/2014/main" id="{AA0E0353-6A46-8449-84A3-6E1EF11C7C34}"/>
              </a:ext>
            </a:extLst>
          </p:cNvPr>
          <p:cNvSpPr txBox="1">
            <a:spLocks noChangeArrowheads="1"/>
          </p:cNvSpPr>
          <p:nvPr/>
        </p:nvSpPr>
        <p:spPr bwMode="auto">
          <a:xfrm>
            <a:off x="2765425" y="620714"/>
            <a:ext cx="6661150" cy="904875"/>
          </a:xfrm>
          <a:prstGeom prst="rect">
            <a:avLst/>
          </a:prstGeom>
          <a:noFill/>
          <a:ln>
            <a:noFill/>
          </a:ln>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OPERAȚIUNI EFECTUATE DUPĂ ÎNCHEIEREA VOTĂRII</a:t>
            </a:r>
          </a:p>
          <a:p>
            <a:pPr algn="ctr" eaLnBrk="1" hangingPunct="1">
              <a:lnSpc>
                <a:spcPct val="80000"/>
              </a:lnSpc>
              <a:spcBef>
                <a:spcPct val="0"/>
              </a:spcBef>
              <a:buClr>
                <a:srgbClr val="FF8119"/>
              </a:buClr>
              <a:buSzPct val="70000"/>
              <a:buFontTx/>
              <a:buNone/>
            </a:pPr>
            <a:endParaRPr lang="ro-RO" altLang="en-US" sz="1800" b="1">
              <a:solidFill>
                <a:srgbClr val="203864"/>
              </a:solidFill>
              <a:latin typeface="Arial" panose="020B0604020202020204" pitchFamily="34" charset="0"/>
              <a:cs typeface="Arial" panose="020B0604020202020204" pitchFamily="34" charset="0"/>
            </a:endParaRPr>
          </a:p>
          <a:p>
            <a:pPr algn="ctr" eaLnBrk="1" hangingPunct="1">
              <a:lnSpc>
                <a:spcPct val="80000"/>
              </a:lnSpc>
              <a:spcBef>
                <a:spcPct val="0"/>
              </a:spcBef>
              <a:buClr>
                <a:srgbClr val="FF8119"/>
              </a:buClr>
              <a:buSzPct val="70000"/>
              <a:buFontTx/>
              <a:buNone/>
            </a:pPr>
            <a:r>
              <a:rPr lang="ro-RO" altLang="en-US" sz="1800" b="1">
                <a:solidFill>
                  <a:srgbClr val="203864"/>
                </a:solidFill>
                <a:latin typeface="Arial" panose="020B0604020202020204" pitchFamily="34" charset="0"/>
                <a:cs typeface="Arial" panose="020B0604020202020204" pitchFamily="34" charset="0"/>
              </a:rPr>
              <a:t>5. Predarea materialelor la biroul electoral ierarhic superior</a:t>
            </a:r>
          </a:p>
          <a:p>
            <a:pPr algn="ctr" eaLnBrk="1" hangingPunct="1">
              <a:lnSpc>
                <a:spcPct val="80000"/>
              </a:lnSpc>
              <a:spcBef>
                <a:spcPct val="0"/>
              </a:spcBef>
              <a:buClr>
                <a:srgbClr val="FF8119"/>
              </a:buClr>
              <a:buSzPct val="70000"/>
              <a:buFontTx/>
              <a:buNone/>
            </a:pPr>
            <a:r>
              <a:rPr lang="ro-RO" altLang="ro-RO" sz="1200" i="1">
                <a:solidFill>
                  <a:srgbClr val="203864"/>
                </a:solidFill>
                <a:latin typeface="Arial" panose="020B0604020202020204" pitchFamily="34" charset="0"/>
                <a:cs typeface="Arial" panose="020B0604020202020204" pitchFamily="34" charset="0"/>
              </a:rPr>
              <a:t>  [HBEC154/2024]</a:t>
            </a:r>
          </a:p>
        </p:txBody>
      </p:sp>
      <p:pic>
        <p:nvPicPr>
          <p:cNvPr id="302083" name="Picture 2">
            <a:extLst>
              <a:ext uri="{FF2B5EF4-FFF2-40B4-BE49-F238E27FC236}">
                <a16:creationId xmlns:a16="http://schemas.microsoft.com/office/drawing/2014/main" id="{EA33E397-5F31-BCE3-1F87-47A421AD80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084" name="TextBox 2">
            <a:extLst>
              <a:ext uri="{FF2B5EF4-FFF2-40B4-BE49-F238E27FC236}">
                <a16:creationId xmlns:a16="http://schemas.microsoft.com/office/drawing/2014/main" id="{88B8DAF6-271F-B2D5-D27D-39614FFF72DF}"/>
              </a:ext>
            </a:extLst>
          </p:cNvPr>
          <p:cNvSpPr txBox="1">
            <a:spLocks noChangeArrowheads="1"/>
          </p:cNvSpPr>
          <p:nvPr/>
        </p:nvSpPr>
        <p:spPr bwMode="auto">
          <a:xfrm>
            <a:off x="1784350" y="1628775"/>
            <a:ext cx="86233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9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Aft>
                <a:spcPts val="800"/>
              </a:spcAft>
            </a:pPr>
            <a:r>
              <a:rPr lang="ro-RO" altLang="ro-RO" sz="1600" b="1">
                <a:solidFill>
                  <a:srgbClr val="00B0F0"/>
                </a:solidFill>
                <a:latin typeface="Arial" panose="020B0604020202020204" pitchFamily="34" charset="0"/>
                <a:ea typeface="Times New Roman" panose="02020603050405020304" pitchFamily="18" charset="0"/>
                <a:cs typeface="Arial" panose="020B0604020202020204" pitchFamily="34" charset="0"/>
              </a:rPr>
              <a:t>IMPORTANT</a:t>
            </a:r>
          </a:p>
          <a:p>
            <a:pPr algn="just">
              <a:lnSpc>
                <a:spcPct val="115000"/>
              </a:lnSpc>
              <a:spcAft>
                <a:spcPts val="800"/>
              </a:spcAft>
            </a:pPr>
            <a:endParaRPr lang="ro-RO" altLang="ro-RO" sz="1600" b="1">
              <a:solidFill>
                <a:srgbClr val="00B0F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800"/>
              </a:spcAft>
            </a:pPr>
            <a:r>
              <a:rPr lang="ro-RO" altLang="ro-RO" sz="1400" b="1">
                <a:latin typeface="Tahoma" panose="020B0604030504040204" pitchFamily="34" charset="0"/>
                <a:ea typeface="Times New Roman" panose="02020603050405020304" pitchFamily="18" charset="0"/>
                <a:cs typeface="Arial" panose="020B0604020202020204" pitchFamily="34" charset="0"/>
              </a:rPr>
              <a:t>Un exemplar al proceselor-verbale întocmite de birourile electorale de circumscripţie judeţeană şi de biroul electoral de circumscripţie a municipiului București </a:t>
            </a:r>
            <a:r>
              <a:rPr lang="ro-RO" altLang="ro-RO" sz="1400">
                <a:latin typeface="Tahoma" panose="020B0604030504040204" pitchFamily="34" charset="0"/>
                <a:ea typeface="Times New Roman" panose="02020603050405020304" pitchFamily="18" charset="0"/>
                <a:cs typeface="Arial" panose="020B0604020202020204" pitchFamily="34" charset="0"/>
              </a:rPr>
              <a:t>la alegerile pentru </a:t>
            </a:r>
            <a:r>
              <a:rPr lang="ro-RO" altLang="ro-RO" sz="1400" b="1">
                <a:latin typeface="Tahoma" panose="020B0604030504040204" pitchFamily="34" charset="0"/>
                <a:ea typeface="Times New Roman" panose="02020603050405020304" pitchFamily="18" charset="0"/>
                <a:cs typeface="Arial" panose="020B0604020202020204" pitchFamily="34" charset="0"/>
              </a:rPr>
              <a:t>autoritățile administrației publice locale </a:t>
            </a:r>
            <a:r>
              <a:rPr lang="ro-RO" altLang="ro-RO" sz="1400">
                <a:latin typeface="Tahoma" panose="020B0604030504040204" pitchFamily="34" charset="0"/>
                <a:ea typeface="Times New Roman" panose="02020603050405020304" pitchFamily="18" charset="0"/>
                <a:cs typeface="Arial" panose="020B0604020202020204" pitchFamily="34" charset="0"/>
              </a:rPr>
              <a:t>se predă Biroului Electoral Central, în termen de 24 de ore de la întocmire, î</a:t>
            </a:r>
            <a:r>
              <a:rPr lang="ro-RO" altLang="ro-RO" sz="1400" b="1">
                <a:latin typeface="Tahoma" panose="020B0604030504040204" pitchFamily="34" charset="0"/>
                <a:ea typeface="Times New Roman" panose="02020603050405020304" pitchFamily="18" charset="0"/>
                <a:cs typeface="Arial" panose="020B0604020202020204" pitchFamily="34" charset="0"/>
              </a:rPr>
              <a:t>mpreună cu procesele-verbale primite de la birourile electorale de circumscripţie comunală, orășenească, municipală și de sector al municipiului București</a:t>
            </a:r>
            <a:r>
              <a:rPr lang="ro-RO" altLang="ro-RO" sz="1400">
                <a:latin typeface="Tahoma" panose="020B0604030504040204" pitchFamily="34" charset="0"/>
                <a:ea typeface="Times New Roman" panose="02020603050405020304" pitchFamily="18" charset="0"/>
                <a:cs typeface="Arial" panose="020B0604020202020204" pitchFamily="34" charset="0"/>
              </a:rPr>
              <a:t>, de către preşedintele biroului electoral sau de către locţiitorul acestuia, însoţit de alţi membri ai biroului electoral, la cererea acestora, sub paza personalului structurilor Ministerului Afacerilor Interne.</a:t>
            </a:r>
            <a:endParaRPr lang="ro-RO" altLang="ro-RO" sz="1400">
              <a:ea typeface="Times New Roman" panose="02020603050405020304" pitchFamily="18" charset="0"/>
              <a:cs typeface="Arial" panose="020B0604020202020204" pitchFamily="34" charset="0"/>
            </a:endParaRPr>
          </a:p>
          <a:p>
            <a:pPr algn="just">
              <a:lnSpc>
                <a:spcPct val="115000"/>
              </a:lnSpc>
              <a:spcAft>
                <a:spcPts val="800"/>
              </a:spcAft>
            </a:pPr>
            <a:r>
              <a:rPr lang="ro-RO" altLang="ro-RO" sz="1400" b="1">
                <a:latin typeface="Tahoma" panose="020B0604030504040204" pitchFamily="34" charset="0"/>
                <a:ea typeface="Times New Roman" panose="02020603050405020304" pitchFamily="18" charset="0"/>
                <a:cs typeface="Arial" panose="020B0604020202020204" pitchFamily="34" charset="0"/>
              </a:rPr>
              <a:t>Un exemplar al procesului-verbal întocmit de birourile electorale de circumscripţie judeţeană, de birourile electorale de circumscripție ale sectoarelor municipiului Bucureşti și de biroul electoral pentru secţiile de votare din străinătate la alegerile pentru Parlamentul European</a:t>
            </a:r>
            <a:r>
              <a:rPr lang="ro-RO" altLang="ro-RO" sz="1400">
                <a:latin typeface="Tahoma" panose="020B0604030504040204" pitchFamily="34" charset="0"/>
                <a:ea typeface="Times New Roman" panose="02020603050405020304" pitchFamily="18" charset="0"/>
                <a:cs typeface="Arial" panose="020B0604020202020204" pitchFamily="34" charset="0"/>
              </a:rPr>
              <a:t>, împreună cu procesele-verbale primite de la birourile electorale ale secţiilor de votare, precum şi cu toate întâmpinările şi contestaţiile, formând un dosar sigilat, ştampilat şi semnat de membrii prezenți, se înaintează cu pază înarmată la Biroul Electoral Central, în cel </a:t>
            </a:r>
            <a:r>
              <a:rPr lang="ro-RO" altLang="ro-RO" sz="1400" b="1">
                <a:latin typeface="Tahoma" panose="020B0604030504040204" pitchFamily="34" charset="0"/>
                <a:ea typeface="Times New Roman" panose="02020603050405020304" pitchFamily="18" charset="0"/>
                <a:cs typeface="Arial" panose="020B0604020202020204" pitchFamily="34" charset="0"/>
              </a:rPr>
              <a:t>mult 48 de </a:t>
            </a:r>
            <a:r>
              <a:rPr lang="ro-RO" altLang="ro-RO" sz="1400">
                <a:latin typeface="Tahoma" panose="020B0604030504040204" pitchFamily="34" charset="0"/>
                <a:ea typeface="Times New Roman" panose="02020603050405020304" pitchFamily="18" charset="0"/>
                <a:cs typeface="Arial" panose="020B0604020202020204" pitchFamily="34" charset="0"/>
              </a:rPr>
              <a:t>ore de la primirea ultimului proces-verbal de la birourile electorale ale secţiilor de votare.</a:t>
            </a:r>
            <a:endParaRPr lang="ro-RO" altLang="ro-RO" sz="1400">
              <a:ea typeface="Times New Roman" panose="02020603050405020304" pitchFamily="18" charset="0"/>
              <a:cs typeface="Arial" panose="020B0604020202020204" pitchFamily="34" charset="0"/>
            </a:endParaRPr>
          </a:p>
          <a:p>
            <a:pPr algn="just">
              <a:lnSpc>
                <a:spcPct val="115000"/>
              </a:lnSpc>
              <a:spcAft>
                <a:spcPts val="800"/>
              </a:spcAft>
            </a:pPr>
            <a:r>
              <a:rPr lang="ro-RO" altLang="ro-RO" sz="1400" b="1">
                <a:latin typeface="Tahoma" panose="020B0604030504040204" pitchFamily="34" charset="0"/>
                <a:ea typeface="Times New Roman" panose="02020603050405020304" pitchFamily="18" charset="0"/>
                <a:cs typeface="Arial" panose="020B0604020202020204" pitchFamily="34" charset="0"/>
              </a:rPr>
              <a:t> </a:t>
            </a:r>
            <a:endParaRPr lang="ro-RO" altLang="ro-RO" sz="1400">
              <a:ea typeface="Times New Roman" panose="02020603050405020304" pitchFamily="18" charset="0"/>
              <a:cs typeface="Arial" panose="020B060402020202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extBox 2">
            <a:extLst>
              <a:ext uri="{FF2B5EF4-FFF2-40B4-BE49-F238E27FC236}">
                <a16:creationId xmlns:a16="http://schemas.microsoft.com/office/drawing/2014/main" id="{FC3D9967-100D-B3D9-5216-04CF9B4AE6CD}"/>
              </a:ext>
            </a:extLst>
          </p:cNvPr>
          <p:cNvSpPr txBox="1">
            <a:spLocks noChangeArrowheads="1"/>
          </p:cNvSpPr>
          <p:nvPr/>
        </p:nvSpPr>
        <p:spPr bwMode="auto">
          <a:xfrm>
            <a:off x="2495550" y="765175"/>
            <a:ext cx="7272338"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buClr>
                <a:srgbClr val="FF8119"/>
              </a:buClr>
              <a:buSzPct val="70000"/>
            </a:pPr>
            <a:r>
              <a:rPr lang="ro-RO" altLang="en-US" b="1">
                <a:solidFill>
                  <a:srgbClr val="203864"/>
                </a:solidFill>
                <a:latin typeface="Arial" panose="020B0604020202020204" pitchFamily="34" charset="0"/>
                <a:cs typeface="Arial" panose="020B0604020202020204" pitchFamily="34" charset="0"/>
              </a:rPr>
              <a:t>TURUL DOI AL ALEGERILOR</a:t>
            </a:r>
          </a:p>
          <a:p>
            <a:pPr algn="ctr" eaLnBrk="1" hangingPunct="1">
              <a:lnSpc>
                <a:spcPct val="80000"/>
              </a:lnSpc>
              <a:buClr>
                <a:srgbClr val="FF8119"/>
              </a:buClr>
              <a:buSzPct val="70000"/>
            </a:pPr>
            <a:r>
              <a:rPr lang="ro-RO" altLang="ro-RO" sz="1200" i="1">
                <a:solidFill>
                  <a:srgbClr val="203864"/>
                </a:solidFill>
                <a:latin typeface="Arial" panose="020B0604020202020204" pitchFamily="34" charset="0"/>
                <a:cs typeface="Arial" panose="020B0604020202020204" pitchFamily="34" charset="0"/>
              </a:rPr>
              <a:t>[art. 39 alin. (1) lit. h), art. 101, art. 101</a:t>
            </a:r>
            <a:r>
              <a:rPr lang="ro-RO" altLang="ro-RO" sz="1200" i="1" baseline="30000">
                <a:solidFill>
                  <a:srgbClr val="203864"/>
                </a:solidFill>
                <a:latin typeface="Arial" panose="020B0604020202020204" pitchFamily="34" charset="0"/>
                <a:cs typeface="Arial" panose="020B0604020202020204" pitchFamily="34" charset="0"/>
              </a:rPr>
              <a:t>1</a:t>
            </a:r>
            <a:r>
              <a:rPr lang="ro-RO" altLang="ro-RO" sz="1200" i="1">
                <a:solidFill>
                  <a:srgbClr val="203864"/>
                </a:solidFill>
                <a:latin typeface="Arial" panose="020B0604020202020204" pitchFamily="34" charset="0"/>
                <a:cs typeface="Arial" panose="020B0604020202020204" pitchFamily="34" charset="0"/>
              </a:rPr>
              <a:t> alin. (3)din Legea nr. 115/2015, cu modificările și completările ulterioare, Notă H.G. nr. 199/2024 privind aprobarea calendarului acţiunilor din cuprinsul perioadei electorale la alegerile pentru membrii din România în Parlamentul European din anul 2024 şi la alegerile pentru autorităţile administraţiei publice locale din anul 2024 ]</a:t>
            </a:r>
          </a:p>
          <a:p>
            <a:pPr algn="ctr" eaLnBrk="1" hangingPunct="1">
              <a:lnSpc>
                <a:spcPct val="80000"/>
              </a:lnSpc>
              <a:buClr>
                <a:srgbClr val="FF8119"/>
              </a:buClr>
              <a:buSzPct val="70000"/>
            </a:pPr>
            <a:endParaRPr lang="ro-RO" altLang="ro-RO" sz="1200" i="1">
              <a:solidFill>
                <a:srgbClr val="203864"/>
              </a:solidFill>
              <a:latin typeface="Arial" panose="020B0604020202020204" pitchFamily="34" charset="0"/>
              <a:cs typeface="Arial" panose="020B0604020202020204" pitchFamily="34" charset="0"/>
            </a:endParaRPr>
          </a:p>
          <a:p>
            <a:pPr algn="ctr" eaLnBrk="1" hangingPunct="1">
              <a:lnSpc>
                <a:spcPct val="80000"/>
              </a:lnSpc>
              <a:buClr>
                <a:srgbClr val="FF8119"/>
              </a:buClr>
              <a:buSzPct val="70000"/>
            </a:pPr>
            <a:endParaRPr lang="ro-RO" altLang="ro-RO" sz="1200" i="1">
              <a:solidFill>
                <a:srgbClr val="203864"/>
              </a:solidFill>
              <a:latin typeface="Arial" panose="020B0604020202020204" pitchFamily="34" charset="0"/>
              <a:cs typeface="Arial" panose="020B0604020202020204" pitchFamily="34" charset="0"/>
            </a:endParaRPr>
          </a:p>
          <a:p>
            <a:pPr algn="ctr" eaLnBrk="1" hangingPunct="1">
              <a:lnSpc>
                <a:spcPct val="80000"/>
              </a:lnSpc>
              <a:buClr>
                <a:srgbClr val="FF8119"/>
              </a:buClr>
              <a:buSzPct val="70000"/>
            </a:pPr>
            <a:endParaRPr lang="ro-RO" altLang="ro-RO" sz="1200" i="1">
              <a:solidFill>
                <a:srgbClr val="203864"/>
              </a:solidFill>
              <a:latin typeface="Arial" panose="020B0604020202020204" pitchFamily="34" charset="0"/>
              <a:cs typeface="Arial" panose="020B0604020202020204" pitchFamily="34" charset="0"/>
            </a:endParaRPr>
          </a:p>
        </p:txBody>
      </p:sp>
      <p:sp>
        <p:nvSpPr>
          <p:cNvPr id="304131" name="TextBox 7">
            <a:extLst>
              <a:ext uri="{FF2B5EF4-FFF2-40B4-BE49-F238E27FC236}">
                <a16:creationId xmlns:a16="http://schemas.microsoft.com/office/drawing/2014/main" id="{77C42C70-2EA6-EBEE-99D3-A3F1597AFB69}"/>
              </a:ext>
            </a:extLst>
          </p:cNvPr>
          <p:cNvSpPr txBox="1">
            <a:spLocks noChangeArrowheads="1"/>
          </p:cNvSpPr>
          <p:nvPr/>
        </p:nvSpPr>
        <p:spPr bwMode="auto">
          <a:xfrm>
            <a:off x="1830389" y="2266950"/>
            <a:ext cx="85312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Aft>
                <a:spcPts val="800"/>
              </a:spcAft>
              <a:buFont typeface="Wingdings" panose="05000000000000000000" pitchFamily="2" charset="2"/>
              <a:buChar char="§"/>
            </a:pPr>
            <a:r>
              <a:rPr lang="ro-RO" altLang="ro-RO" sz="1600">
                <a:solidFill>
                  <a:srgbClr val="19194D"/>
                </a:solidFill>
                <a:latin typeface="Arial" panose="020B0604020202020204" pitchFamily="34" charset="0"/>
                <a:cs typeface="Arial" panose="020B0604020202020204" pitchFamily="34" charset="0"/>
              </a:rPr>
              <a:t>Este declarat ales președinte al consiliului județean candidatul care a întrunit cel mai mare număr de voturi valabil exprimate.</a:t>
            </a:r>
          </a:p>
          <a:p>
            <a:pPr algn="just">
              <a:spcAft>
                <a:spcPts val="800"/>
              </a:spcAft>
              <a:buFont typeface="Wingdings" panose="05000000000000000000" pitchFamily="2" charset="2"/>
              <a:buChar char="§"/>
            </a:pPr>
            <a:r>
              <a:rPr lang="ro-RO" altLang="ro-RO" sz="1600">
                <a:solidFill>
                  <a:srgbClr val="19194D"/>
                </a:solidFill>
                <a:latin typeface="Arial" panose="020B0604020202020204" pitchFamily="34" charset="0"/>
                <a:cs typeface="Arial" panose="020B0604020202020204" pitchFamily="34" charset="0"/>
              </a:rPr>
              <a:t>În caz de egalitate se va organiza </a:t>
            </a:r>
            <a:r>
              <a:rPr lang="ro-RO" altLang="ro-RO" sz="1600" b="1">
                <a:solidFill>
                  <a:srgbClr val="19194D"/>
                </a:solidFill>
                <a:latin typeface="Arial" panose="020B0604020202020204" pitchFamily="34" charset="0"/>
                <a:cs typeface="Arial" panose="020B0604020202020204" pitchFamily="34" charset="0"/>
              </a:rPr>
              <a:t>un nou tur de scrutin la două săptămâni de la primul tur</a:t>
            </a:r>
            <a:r>
              <a:rPr lang="ro-RO" altLang="ro-RO" sz="1600">
                <a:solidFill>
                  <a:srgbClr val="19194D"/>
                </a:solidFill>
                <a:latin typeface="Arial" panose="020B0604020202020204" pitchFamily="34" charset="0"/>
                <a:cs typeface="Arial" panose="020B0604020202020204" pitchFamily="34" charset="0"/>
              </a:rPr>
              <a:t>, la care vor participa numai candidații care se află în această situație.</a:t>
            </a:r>
          </a:p>
          <a:p>
            <a:pPr algn="just">
              <a:spcAft>
                <a:spcPts val="800"/>
              </a:spcAft>
              <a:buFont typeface="Wingdings" panose="05000000000000000000" pitchFamily="2" charset="2"/>
              <a:buChar char="§"/>
            </a:pPr>
            <a:r>
              <a:rPr lang="ro-RO" altLang="ro-RO" sz="1600">
                <a:solidFill>
                  <a:srgbClr val="19194D"/>
                </a:solidFill>
                <a:latin typeface="Arial" panose="020B0604020202020204" pitchFamily="34" charset="0"/>
                <a:cs typeface="Arial" panose="020B0604020202020204" pitchFamily="34" charset="0"/>
              </a:rPr>
              <a:t>Este declarat ales primar candidatul care a întrunit cel mai mare număr de voturi valabil exprimate.</a:t>
            </a:r>
          </a:p>
          <a:p>
            <a:pPr algn="just">
              <a:spcAft>
                <a:spcPts val="800"/>
              </a:spcAft>
              <a:buFont typeface="Wingdings" panose="05000000000000000000" pitchFamily="2" charset="2"/>
              <a:buChar char="§"/>
            </a:pPr>
            <a:r>
              <a:rPr lang="ro-RO" altLang="ro-RO" sz="1600">
                <a:solidFill>
                  <a:srgbClr val="19194D"/>
                </a:solidFill>
                <a:latin typeface="Arial" panose="020B0604020202020204" pitchFamily="34" charset="0"/>
                <a:cs typeface="Arial" panose="020B0604020202020204" pitchFamily="34" charset="0"/>
              </a:rPr>
              <a:t>În caz de balotaj se va organiza </a:t>
            </a:r>
            <a:r>
              <a:rPr lang="ro-RO" altLang="ro-RO" sz="1600" b="1">
                <a:solidFill>
                  <a:srgbClr val="19194D"/>
                </a:solidFill>
                <a:latin typeface="Arial" panose="020B0604020202020204" pitchFamily="34" charset="0"/>
                <a:cs typeface="Arial" panose="020B0604020202020204" pitchFamily="34" charset="0"/>
              </a:rPr>
              <a:t>un nou tur de scrutin la două săptămâni de la primul tur</a:t>
            </a:r>
            <a:r>
              <a:rPr lang="ro-RO" altLang="ro-RO" sz="1600">
                <a:solidFill>
                  <a:srgbClr val="19194D"/>
                </a:solidFill>
                <a:latin typeface="Arial" panose="020B0604020202020204" pitchFamily="34" charset="0"/>
                <a:cs typeface="Arial" panose="020B0604020202020204" pitchFamily="34" charset="0"/>
              </a:rPr>
              <a:t>, la care vor participa doar candidații care se află în această situație.</a:t>
            </a:r>
          </a:p>
          <a:p>
            <a:pPr algn="just">
              <a:spcAft>
                <a:spcPts val="800"/>
              </a:spcAft>
              <a:buFont typeface="Wingdings" panose="05000000000000000000" pitchFamily="2" charset="2"/>
              <a:buChar char="§"/>
            </a:pPr>
            <a:r>
              <a:rPr lang="ro-RO" altLang="ro-RO" sz="1600">
                <a:solidFill>
                  <a:srgbClr val="19194D"/>
                </a:solidFill>
                <a:latin typeface="Arial" panose="020B0604020202020204" pitchFamily="34" charset="0"/>
                <a:cs typeface="Arial" panose="020B0604020202020204" pitchFamily="34" charset="0"/>
              </a:rPr>
              <a:t>La alegerile pentru autorităţile administraţiei publice locale din anul 2024, în cazul organizării unui nou tur de scrutin, potrivit art. 39 alin. (1) lit. h), art. 101 alin. (3) şi art. 10</a:t>
            </a:r>
            <a:r>
              <a:rPr lang="ro-RO" altLang="ro-RO" sz="1600">
                <a:solidFill>
                  <a:srgbClr val="203864"/>
                </a:solidFill>
                <a:latin typeface="Arial" panose="020B0604020202020204" pitchFamily="34" charset="0"/>
                <a:cs typeface="Arial" panose="020B0604020202020204" pitchFamily="34" charset="0"/>
              </a:rPr>
              <a:t>1</a:t>
            </a:r>
            <a:r>
              <a:rPr lang="ro-RO" altLang="ro-RO" sz="1600" baseline="30000">
                <a:solidFill>
                  <a:srgbClr val="203864"/>
                </a:solidFill>
                <a:latin typeface="Arial" panose="020B0604020202020204" pitchFamily="34" charset="0"/>
                <a:cs typeface="Arial" panose="020B0604020202020204" pitchFamily="34" charset="0"/>
              </a:rPr>
              <a:t>1</a:t>
            </a:r>
            <a:r>
              <a:rPr lang="ro-RO" altLang="ro-RO" sz="1600">
                <a:solidFill>
                  <a:srgbClr val="19194D"/>
                </a:solidFill>
                <a:latin typeface="Arial" panose="020B0604020202020204" pitchFamily="34" charset="0"/>
                <a:cs typeface="Arial" panose="020B0604020202020204" pitchFamily="34" charset="0"/>
              </a:rPr>
              <a:t> alin. (3) din Legea nr. 115/2015, cu modificările şi completările ulterioare, acesta are loc la două săptămâni de la primul tur, respectiv în data de 23 iunie 2024.</a:t>
            </a:r>
          </a:p>
          <a:p>
            <a:pPr>
              <a:spcAft>
                <a:spcPts val="800"/>
              </a:spcAft>
              <a:buFont typeface="Wingdings" panose="05000000000000000000" pitchFamily="2" charset="2"/>
              <a:buChar char="§"/>
            </a:pPr>
            <a:r>
              <a:rPr lang="ro-RO" altLang="ro-RO" sz="1600" b="1">
                <a:solidFill>
                  <a:srgbClr val="19194D"/>
                </a:solidFill>
                <a:latin typeface="Arial" panose="020B0604020202020204" pitchFamily="34" charset="0"/>
                <a:cs typeface="Arial" panose="020B0604020202020204" pitchFamily="34" charset="0"/>
              </a:rPr>
              <a:t>Operaţiuni electorale </a:t>
            </a:r>
            <a:r>
              <a:rPr lang="ro-RO" altLang="ro-RO" sz="1600">
                <a:solidFill>
                  <a:srgbClr val="19194D"/>
                </a:solidFill>
                <a:latin typeface="Arial" panose="020B0604020202020204" pitchFamily="34" charset="0"/>
                <a:cs typeface="Arial" panose="020B0604020202020204" pitchFamily="34" charset="0"/>
              </a:rPr>
              <a:t>se vor desfășura similar celor din primul tur de scrutin.</a:t>
            </a:r>
          </a:p>
          <a:p>
            <a:pPr>
              <a:spcAft>
                <a:spcPts val="800"/>
              </a:spcAft>
            </a:pPr>
            <a:br>
              <a:rPr lang="ro-RO" altLang="ro-RO" sz="1600" b="1">
                <a:solidFill>
                  <a:srgbClr val="19194D"/>
                </a:solidFill>
                <a:latin typeface="Arial" panose="020B0604020202020204" pitchFamily="34" charset="0"/>
                <a:cs typeface="Arial" panose="020B0604020202020204" pitchFamily="34" charset="0"/>
              </a:rPr>
            </a:br>
            <a:r>
              <a:rPr lang="ro-RO" altLang="ro-RO" sz="1600" b="1">
                <a:solidFill>
                  <a:srgbClr val="19194D"/>
                </a:solidFill>
                <a:latin typeface="Arial" panose="020B0604020202020204" pitchFamily="34" charset="0"/>
                <a:cs typeface="Arial" panose="020B0604020202020204" pitchFamily="34" charset="0"/>
              </a:rPr>
              <a:t> </a:t>
            </a:r>
            <a:endParaRPr lang="ro-RO" altLang="ro-RO" sz="1600">
              <a:solidFill>
                <a:srgbClr val="19194D"/>
              </a:solidFill>
              <a:latin typeface="Arial" panose="020B0604020202020204" pitchFamily="34" charset="0"/>
              <a:cs typeface="Arial" panose="020B0604020202020204" pitchFamily="34" charset="0"/>
            </a:endParaRPr>
          </a:p>
        </p:txBody>
      </p:sp>
      <p:pic>
        <p:nvPicPr>
          <p:cNvPr id="304132" name="Picture 2">
            <a:extLst>
              <a:ext uri="{FF2B5EF4-FFF2-40B4-BE49-F238E27FC236}">
                <a16:creationId xmlns:a16="http://schemas.microsoft.com/office/drawing/2014/main" id="{1247BD2F-2C14-D5E3-A002-2D68B2132E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DC49FE06-3B5C-2E2B-E4AB-737E1C75AA80}"/>
              </a:ext>
            </a:extLst>
          </p:cNvPr>
          <p:cNvSpPr>
            <a:spLocks noGrp="1" noChangeArrowheads="1"/>
          </p:cNvSpPr>
          <p:nvPr>
            <p:ph type="subTitle" idx="1"/>
          </p:nvPr>
        </p:nvSpPr>
        <p:spPr>
          <a:xfrm>
            <a:off x="1837444" y="1468438"/>
            <a:ext cx="8640763" cy="2951162"/>
          </a:xfrm>
        </p:spPr>
        <p:txBody>
          <a:bodyPr rtlCol="0">
            <a:noAutofit/>
          </a:bodyPr>
          <a:lstStyle/>
          <a:p>
            <a:pPr algn="just">
              <a:spcBef>
                <a:spcPts val="600"/>
              </a:spcBef>
              <a:spcAft>
                <a:spcPts val="600"/>
              </a:spcAft>
              <a:buClr>
                <a:srgbClr val="232323"/>
              </a:buClr>
              <a:buSzPct val="130000"/>
              <a:buFont typeface="Wingdings" panose="05000000000000000000" pitchFamily="2" charset="2"/>
              <a:buChar char="q"/>
              <a:defRPr/>
            </a:pPr>
            <a:r>
              <a:rPr lang="ro-RO" altLang="en-US" sz="1200" b="1"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Ordonanţa</a:t>
            </a:r>
            <a:r>
              <a:rPr lang="ro-RO" altLang="en-US" sz="1200" b="1" dirty="0">
                <a:solidFill>
                  <a:srgbClr val="19194D"/>
                </a:solidFill>
                <a:latin typeface="Arial" panose="020B0604020202020204" pitchFamily="34" charset="0"/>
                <a:ea typeface="Adobe Kaiti Std R" panose="02020400000000000000" pitchFamily="18" charset="-128"/>
                <a:cs typeface="Arial" panose="020B0604020202020204" pitchFamily="34" charset="0"/>
              </a:rPr>
              <a:t> de </a:t>
            </a:r>
            <a:r>
              <a:rPr lang="ro-RO" altLang="en-US" sz="1200" b="1"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urgenţă</a:t>
            </a:r>
            <a:r>
              <a:rPr lang="ro-RO" altLang="en-US" sz="1200" b="1" dirty="0">
                <a:solidFill>
                  <a:srgbClr val="19194D"/>
                </a:solidFill>
                <a:latin typeface="Arial" panose="020B0604020202020204" pitchFamily="34" charset="0"/>
                <a:ea typeface="Adobe Kaiti Std R" panose="02020400000000000000" pitchFamily="18" charset="-128"/>
                <a:cs typeface="Arial" panose="020B0604020202020204" pitchFamily="34" charset="0"/>
              </a:rPr>
              <a:t> nr. 21/2024 </a:t>
            </a:r>
            <a:r>
              <a:rPr lang="ro-RO"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privind unele măsuri pentru organizarea </a:t>
            </a:r>
            <a:r>
              <a:rPr lang="ro-RO"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şi</a:t>
            </a:r>
            <a:r>
              <a:rPr lang="ro-RO"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a:t>
            </a:r>
            <a:r>
              <a:rPr lang="ro-RO"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desfăşurarea</a:t>
            </a:r>
            <a:r>
              <a:rPr lang="ro-RO"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alegerilor pentru membrii din România în Parlamentul European din anul 2024 </a:t>
            </a:r>
            <a:r>
              <a:rPr lang="ro-RO"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şi</a:t>
            </a:r>
            <a:r>
              <a:rPr lang="ro-RO"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a alegerilor pentru </a:t>
            </a:r>
            <a:r>
              <a:rPr lang="ro-RO"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autorităţile</a:t>
            </a:r>
            <a:r>
              <a:rPr lang="ro-RO"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a:t>
            </a:r>
            <a:r>
              <a:rPr lang="ro-RO"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administraţiei</a:t>
            </a:r>
            <a:r>
              <a:rPr lang="ro-RO"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publice locale din anul 2024;</a:t>
            </a:r>
          </a:p>
          <a:p>
            <a:pPr algn="just">
              <a:spcBef>
                <a:spcPts val="600"/>
              </a:spcBef>
              <a:spcAft>
                <a:spcPts val="600"/>
              </a:spcAft>
              <a:buClr>
                <a:srgbClr val="232323"/>
              </a:buClr>
              <a:buSzPct val="130000"/>
              <a:buFont typeface="Wingdings" panose="05000000000000000000" pitchFamily="2" charset="2"/>
              <a:buChar char="q"/>
              <a:defRPr/>
            </a:pPr>
            <a:r>
              <a:rPr lang="ro-RO" altLang="en-US" sz="1200" b="1" dirty="0">
                <a:solidFill>
                  <a:srgbClr val="19194D"/>
                </a:solidFill>
                <a:latin typeface="Arial" panose="020B0604020202020204" pitchFamily="34" charset="0"/>
                <a:ea typeface="Adobe Kaiti Std R" panose="02020400000000000000" pitchFamily="18" charset="-128"/>
                <a:cs typeface="Arial" panose="020B0604020202020204" pitchFamily="34" charset="0"/>
              </a:rPr>
              <a:t>Legea nr. 33/2007 </a:t>
            </a:r>
            <a:r>
              <a:rPr lang="ro-RO"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privind organizarea </a:t>
            </a:r>
            <a:r>
              <a:rPr lang="ro-RO"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şi</a:t>
            </a:r>
            <a:r>
              <a:rPr lang="ro-RO"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a:t>
            </a:r>
            <a:r>
              <a:rPr lang="ro-RO"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desfăşurarea</a:t>
            </a:r>
            <a:r>
              <a:rPr lang="ro-RO"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alegerilor pentru Parlamentul European, republicată, cu modificările ulterioare;</a:t>
            </a:r>
          </a:p>
          <a:p>
            <a:pPr algn="just">
              <a:spcBef>
                <a:spcPts val="600"/>
              </a:spcBef>
              <a:spcAft>
                <a:spcPts val="600"/>
              </a:spcAft>
              <a:buClr>
                <a:srgbClr val="232323"/>
              </a:buClr>
              <a:buSzPct val="130000"/>
              <a:buFont typeface="Wingdings" panose="05000000000000000000" pitchFamily="2" charset="2"/>
              <a:buChar char="q"/>
              <a:defRPr/>
            </a:pPr>
            <a:r>
              <a:rPr lang="ro-RO" altLang="en-US" sz="1200" b="1" dirty="0">
                <a:solidFill>
                  <a:srgbClr val="19194D"/>
                </a:solidFill>
                <a:latin typeface="Arial" panose="020B0604020202020204" pitchFamily="34" charset="0"/>
                <a:ea typeface="Adobe Kaiti Std R" panose="02020400000000000000" pitchFamily="18" charset="-128"/>
                <a:cs typeface="Arial" panose="020B0604020202020204" pitchFamily="34" charset="0"/>
              </a:rPr>
              <a:t>LEGEA nr. 115/2015 </a:t>
            </a:r>
            <a:r>
              <a:rPr lang="ro-RO"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pentru alegerea autorităților administrației publice locale, pentru modificarea Legii administrației publice locale nr. 215/2001, precum și pentru modificarea și completarea Legii nr. 393/2004 privind Statutul aleșilor locali, cu modificările și completările ulterioare;</a:t>
            </a:r>
          </a:p>
          <a:p>
            <a:pPr algn="just">
              <a:spcBef>
                <a:spcPts val="600"/>
              </a:spcBef>
              <a:spcAft>
                <a:spcPts val="600"/>
              </a:spcAft>
              <a:buClr>
                <a:srgbClr val="232323"/>
              </a:buClr>
              <a:buSzPct val="130000"/>
              <a:buFont typeface="Wingdings" panose="05000000000000000000" pitchFamily="2" charset="2"/>
              <a:buChar char="q"/>
              <a:defRPr/>
            </a:pPr>
            <a:r>
              <a:rPr lang="ro-RO" altLang="en-US" sz="1200" b="1" dirty="0">
                <a:solidFill>
                  <a:srgbClr val="19194D"/>
                </a:solidFill>
                <a:latin typeface="Arial" panose="020B0604020202020204" pitchFamily="34" charset="0"/>
                <a:ea typeface="Adobe Kaiti Std R" panose="02020400000000000000" pitchFamily="18" charset="-128"/>
                <a:cs typeface="Arial" panose="020B0604020202020204" pitchFamily="34" charset="0"/>
              </a:rPr>
              <a:t>LEGEA nr. 208/2015 </a:t>
            </a:r>
            <a:r>
              <a:rPr lang="ro-RO"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privind alegerea Senatului și a Camerei Deputaților, precum și pentru organizarea și funcționarea Autorității Electorale Permanente;</a:t>
            </a:r>
          </a:p>
          <a:p>
            <a:pPr algn="just">
              <a:lnSpc>
                <a:spcPct val="100000"/>
              </a:lnSpc>
              <a:spcBef>
                <a:spcPts val="600"/>
              </a:spcBef>
              <a:spcAft>
                <a:spcPts val="600"/>
              </a:spcAft>
              <a:buClr>
                <a:srgbClr val="232323"/>
              </a:buClr>
              <a:buSzPct val="130000"/>
              <a:buFont typeface="Wingdings" panose="05000000000000000000" pitchFamily="2" charset="2"/>
              <a:buChar char="q"/>
              <a:defRPr/>
            </a:pPr>
            <a:r>
              <a:rPr lang="ro-RO" sz="1200" b="1" dirty="0">
                <a:solidFill>
                  <a:srgbClr val="000058"/>
                </a:solidFill>
                <a:highlight>
                  <a:srgbClr val="FFFFFF"/>
                </a:highlight>
                <a:latin typeface="Arial" panose="020B0604020202020204" pitchFamily="34" charset="0"/>
                <a:cs typeface="Arial" panose="020B0604020202020204" pitchFamily="34" charset="0"/>
              </a:rPr>
              <a:t>HOTĂRÂREA GUVERNULUI nr. 205/2024</a:t>
            </a:r>
            <a:r>
              <a:rPr lang="ro-RO" sz="1200" dirty="0">
                <a:solidFill>
                  <a:srgbClr val="000058"/>
                </a:solidFill>
                <a:highlight>
                  <a:srgbClr val="FFFFFF"/>
                </a:highlight>
                <a:latin typeface="Arial" panose="020B0604020202020204" pitchFamily="34" charset="0"/>
                <a:cs typeface="Arial" panose="020B0604020202020204" pitchFamily="34" charset="0"/>
              </a:rPr>
              <a:t> privind stabilirea măsurilor tehnice necesare pentru buna organizare și desfășurare a alegerilor pentru membrii din România în Parlamentul European din anul 2024 și a alegerilor pentru autoritățile administrației publice locale din anul 2024;</a:t>
            </a:r>
          </a:p>
          <a:p>
            <a:pPr algn="just">
              <a:lnSpc>
                <a:spcPct val="100000"/>
              </a:lnSpc>
              <a:spcBef>
                <a:spcPts val="600"/>
              </a:spcBef>
              <a:spcAft>
                <a:spcPts val="600"/>
              </a:spcAft>
              <a:buClr>
                <a:srgbClr val="232323"/>
              </a:buClr>
              <a:buSzPct val="130000"/>
              <a:buFont typeface="Wingdings" panose="05000000000000000000" pitchFamily="2" charset="2"/>
              <a:buChar char="q"/>
              <a:defRPr/>
            </a:pPr>
            <a:r>
              <a:rPr lang="ro-RO" sz="1200" b="1" dirty="0">
                <a:solidFill>
                  <a:srgbClr val="000058"/>
                </a:solidFill>
                <a:highlight>
                  <a:srgbClr val="FFFFFF"/>
                </a:highlight>
                <a:latin typeface="Arial" panose="020B0604020202020204" pitchFamily="34" charset="0"/>
                <a:cs typeface="Arial" panose="020B0604020202020204" pitchFamily="34" charset="0"/>
              </a:rPr>
              <a:t>HOTĂRÂREA GUVERNULUI nr.206/2024 </a:t>
            </a:r>
            <a:r>
              <a:rPr lang="ro-RO" sz="1200" dirty="0">
                <a:solidFill>
                  <a:srgbClr val="000058"/>
                </a:solidFill>
                <a:highlight>
                  <a:srgbClr val="FFFFFF"/>
                </a:highlight>
                <a:latin typeface="Arial" panose="020B0604020202020204" pitchFamily="34" charset="0"/>
                <a:cs typeface="Arial" panose="020B0604020202020204" pitchFamily="34" charset="0"/>
              </a:rPr>
              <a:t>pentru aprobarea bugetului și a cheltuielilor necesare pregătirii și desfășurării în bune condiții a alegerilor pentru membrii din România în Parlamentul European din anul 2024 și a alegerilor pentru autoritățile administrației publice locale din anul 2024;</a:t>
            </a:r>
          </a:p>
          <a:p>
            <a:pPr algn="just">
              <a:lnSpc>
                <a:spcPct val="100000"/>
              </a:lnSpc>
              <a:spcBef>
                <a:spcPts val="600"/>
              </a:spcBef>
              <a:spcAft>
                <a:spcPts val="600"/>
              </a:spcAft>
              <a:buClr>
                <a:srgbClr val="232323"/>
              </a:buClr>
              <a:buSzPct val="130000"/>
              <a:buFont typeface="Wingdings" panose="05000000000000000000" pitchFamily="2" charset="2"/>
              <a:buChar char="q"/>
              <a:defRPr/>
            </a:pPr>
            <a:r>
              <a:rPr lang="en-US" altLang="en-US" sz="1200" b="1" dirty="0">
                <a:solidFill>
                  <a:srgbClr val="19194D"/>
                </a:solidFill>
                <a:latin typeface="Arial" panose="020B0604020202020204" pitchFamily="34" charset="0"/>
                <a:ea typeface="Adobe Kaiti Std R" panose="02020400000000000000" pitchFamily="18" charset="-128"/>
                <a:cs typeface="Arial" panose="020B0604020202020204" pitchFamily="34" charset="0"/>
              </a:rPr>
              <a:t>HOTĂRÂREA GUVERNULUI nr. 199/2024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privind</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aprobarea</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calendarului</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acțiunilor</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din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cuprinsul</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perioadei</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electorale</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la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alegerile</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pentru</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membrii</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din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România</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în</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Parlamentul</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European din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anul</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2024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și</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la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alegerile</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pentru</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autoritățile</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administrației</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publice</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locale din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anul</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2024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Monitorul</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Oficial</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al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României</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a:t>
            </a:r>
            <a:r>
              <a:rPr lang="en-US" altLang="en-US" sz="1200" dirty="0" err="1">
                <a:solidFill>
                  <a:srgbClr val="19194D"/>
                </a:solidFill>
                <a:latin typeface="Arial" panose="020B0604020202020204" pitchFamily="34" charset="0"/>
                <a:ea typeface="Adobe Kaiti Std R" panose="02020400000000000000" pitchFamily="18" charset="-128"/>
                <a:cs typeface="Arial" panose="020B0604020202020204" pitchFamily="34" charset="0"/>
              </a:rPr>
              <a:t>Partea</a:t>
            </a:r>
            <a:r>
              <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 I, Nr. 203/11.03.2024)</a:t>
            </a:r>
            <a:r>
              <a:rPr lang="ro-RO"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rPr>
              <a:t>;</a:t>
            </a:r>
          </a:p>
          <a:p>
            <a:pPr algn="just">
              <a:lnSpc>
                <a:spcPct val="100000"/>
              </a:lnSpc>
              <a:spcBef>
                <a:spcPts val="600"/>
              </a:spcBef>
              <a:spcAft>
                <a:spcPts val="600"/>
              </a:spcAft>
              <a:buClr>
                <a:srgbClr val="232323"/>
              </a:buClr>
              <a:buSzPct val="130000"/>
              <a:buFont typeface="Wingdings" panose="05000000000000000000" pitchFamily="2" charset="2"/>
              <a:buChar char="q"/>
              <a:defRPr/>
            </a:pPr>
            <a:r>
              <a:rPr lang="ro-RO" altLang="en-US" sz="1200" b="1" dirty="0">
                <a:solidFill>
                  <a:srgbClr val="19194D"/>
                </a:solidFill>
                <a:latin typeface="Arial" panose="020B0604020202020204" pitchFamily="34" charset="0"/>
                <a:cs typeface="Arial" panose="020B0604020202020204" pitchFamily="34" charset="0"/>
              </a:rPr>
              <a:t>HOTĂRÂREA AUTORITĂȚII ELECTORALE PERMANENTE nr. 36/2019 </a:t>
            </a:r>
            <a:r>
              <a:rPr lang="ro-RO" altLang="en-US" sz="1200" dirty="0">
                <a:solidFill>
                  <a:srgbClr val="19194D"/>
                </a:solidFill>
                <a:latin typeface="Arial" panose="020B0604020202020204" pitchFamily="34" charset="0"/>
                <a:cs typeface="Arial" panose="020B0604020202020204" pitchFamily="34" charset="0"/>
              </a:rPr>
              <a:t>pentru aprobarea Normelor metodologice privind funcționarea Sistemului informatic de monitorizare a prezenței la vot și de prevenire a votului ilegal, selecția, desemnarea și atribuțiile operatorilor de calculator ai birourilor electorale ale secțiilor de votare, verificarea corelațiilor din procesele-verbale de consemnare a rezultatelor votării, precum și condițiile de înregistrare audiovideo a operațiunilor efectuate de către membrii birourilor electorale ale secțiilor de votare pentru numărarea voturilor;</a:t>
            </a:r>
          </a:p>
          <a:p>
            <a:pPr algn="just">
              <a:spcBef>
                <a:spcPts val="600"/>
              </a:spcBef>
              <a:spcAft>
                <a:spcPts val="600"/>
              </a:spcAft>
              <a:buClr>
                <a:srgbClr val="232323"/>
              </a:buClr>
              <a:buSzPct val="130000"/>
              <a:buFont typeface="Wingdings" panose="05000000000000000000" pitchFamily="2" charset="2"/>
              <a:buChar char="q"/>
              <a:defRPr/>
            </a:pPr>
            <a:endParaRPr lang="ro-RO"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endParaRPr>
          </a:p>
          <a:p>
            <a:pPr algn="just">
              <a:spcBef>
                <a:spcPts val="600"/>
              </a:spcBef>
              <a:spcAft>
                <a:spcPts val="600"/>
              </a:spcAft>
              <a:buClr>
                <a:srgbClr val="232323"/>
              </a:buClr>
              <a:buSzPct val="130000"/>
              <a:buFont typeface="Wingdings" panose="05000000000000000000" pitchFamily="2" charset="2"/>
              <a:buChar char="q"/>
              <a:defRPr/>
            </a:pPr>
            <a:endParaRPr lang="en-US" altLang="en-US" sz="1200" dirty="0">
              <a:solidFill>
                <a:srgbClr val="19194D"/>
              </a:solidFill>
              <a:latin typeface="Arial" panose="020B0604020202020204" pitchFamily="34" charset="0"/>
              <a:ea typeface="Adobe Kaiti Std R" panose="02020400000000000000" pitchFamily="18" charset="-128"/>
              <a:cs typeface="Arial" panose="020B0604020202020204" pitchFamily="34" charset="0"/>
            </a:endParaRPr>
          </a:p>
          <a:p>
            <a:pPr eaLnBrk="1" hangingPunct="1">
              <a:defRPr/>
            </a:pPr>
            <a:endParaRPr lang="ro-RO" altLang="ro-RO" sz="1200" dirty="0">
              <a:latin typeface="Arial" panose="020B0604020202020204" pitchFamily="34" charset="0"/>
              <a:ea typeface="Adobe Kaiti Std R" panose="02020400000000000000" pitchFamily="18" charset="-128"/>
              <a:cs typeface="Arial" panose="020B0604020202020204" pitchFamily="34" charset="0"/>
            </a:endParaRPr>
          </a:p>
        </p:txBody>
      </p:sp>
      <p:pic>
        <p:nvPicPr>
          <p:cNvPr id="306179" name="Picture 2">
            <a:extLst>
              <a:ext uri="{FF2B5EF4-FFF2-40B4-BE49-F238E27FC236}">
                <a16:creationId xmlns:a16="http://schemas.microsoft.com/office/drawing/2014/main" id="{ADE8280D-E252-6931-57B4-AC28B456F4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180" name="Rectangle 2">
            <a:extLst>
              <a:ext uri="{FF2B5EF4-FFF2-40B4-BE49-F238E27FC236}">
                <a16:creationId xmlns:a16="http://schemas.microsoft.com/office/drawing/2014/main" id="{17717A23-266D-D8E6-7E84-79352EDB49C0}"/>
              </a:ext>
            </a:extLst>
          </p:cNvPr>
          <p:cNvSpPr txBox="1">
            <a:spLocks noChangeArrowheads="1"/>
          </p:cNvSpPr>
          <p:nvPr/>
        </p:nvSpPr>
        <p:spPr bwMode="auto">
          <a:xfrm>
            <a:off x="1847850" y="487364"/>
            <a:ext cx="82296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70000"/>
              </a:lnSpc>
              <a:spcBef>
                <a:spcPct val="0"/>
              </a:spcBef>
              <a:buClr>
                <a:srgbClr val="2DA2BF"/>
              </a:buClr>
              <a:buSzPct val="68000"/>
              <a:buFontTx/>
              <a:buNone/>
            </a:pPr>
            <a:r>
              <a:rPr lang="ro-RO" altLang="en-US" sz="2500" b="1">
                <a:solidFill>
                  <a:srgbClr val="000058"/>
                </a:solidFill>
                <a:latin typeface="Arial" panose="020B0604020202020204" pitchFamily="34" charset="0"/>
                <a:ea typeface="Adobe Kaiti Std R" pitchFamily="18" charset="-128"/>
                <a:cs typeface="Arial" panose="020B0604020202020204" pitchFamily="34" charset="0"/>
              </a:rPr>
              <a:t>LEGISLAȚIA ELECTORALĂ</a:t>
            </a:r>
            <a:br>
              <a:rPr lang="ro-RO" altLang="en-US" sz="2400" b="1">
                <a:solidFill>
                  <a:srgbClr val="000058"/>
                </a:solidFill>
                <a:latin typeface="Arial" panose="020B0604020202020204" pitchFamily="34" charset="0"/>
                <a:ea typeface="Adobe Kaiti Std R" pitchFamily="18" charset="-128"/>
                <a:cs typeface="Arial" panose="020B0604020202020204" pitchFamily="34" charset="0"/>
              </a:rPr>
            </a:br>
            <a:r>
              <a:rPr lang="it-IT" altLang="en-US" sz="1400">
                <a:solidFill>
                  <a:srgbClr val="000058"/>
                </a:solidFill>
                <a:latin typeface="Arial" panose="020B0604020202020204" pitchFamily="34" charset="0"/>
                <a:ea typeface="Adobe Kaiti Std R" pitchFamily="18" charset="-128"/>
                <a:cs typeface="Arial" panose="020B0604020202020204" pitchFamily="34" charset="0"/>
              </a:rPr>
              <a:t>Actele normative care stabilesc cadrul juridic necesar</a:t>
            </a:r>
            <a:r>
              <a:rPr lang="ro-RO" altLang="en-US" sz="1400">
                <a:solidFill>
                  <a:srgbClr val="000058"/>
                </a:solidFill>
                <a:latin typeface="Arial" panose="020B0604020202020204" pitchFamily="34" charset="0"/>
                <a:ea typeface="Adobe Kaiti Std R" pitchFamily="18" charset="-128"/>
                <a:cs typeface="Arial" panose="020B0604020202020204" pitchFamily="34" charset="0"/>
              </a:rPr>
              <a:t> </a:t>
            </a:r>
            <a:r>
              <a:rPr lang="it-IT" altLang="en-US" sz="1400">
                <a:solidFill>
                  <a:srgbClr val="000058"/>
                </a:solidFill>
                <a:latin typeface="Arial" panose="020B0604020202020204" pitchFamily="34" charset="0"/>
                <a:ea typeface="Adobe Kaiti Std R" pitchFamily="18" charset="-128"/>
                <a:cs typeface="Arial" panose="020B0604020202020204" pitchFamily="34" charset="0"/>
              </a:rPr>
              <a:t>pentru</a:t>
            </a:r>
            <a:br>
              <a:rPr lang="ro-RO" altLang="en-US" sz="1400">
                <a:solidFill>
                  <a:srgbClr val="000058"/>
                </a:solidFill>
                <a:latin typeface="Arial" panose="020B0604020202020204" pitchFamily="34" charset="0"/>
                <a:ea typeface="Adobe Kaiti Std R" pitchFamily="18" charset="-128"/>
                <a:cs typeface="Arial" panose="020B0604020202020204" pitchFamily="34" charset="0"/>
              </a:rPr>
            </a:br>
            <a:r>
              <a:rPr lang="ro-RO" altLang="en-US" sz="1400">
                <a:solidFill>
                  <a:srgbClr val="000058"/>
                </a:solidFill>
                <a:latin typeface="Arial" panose="020B0604020202020204" pitchFamily="34" charset="0"/>
                <a:ea typeface="Adobe Kaiti Std R" pitchFamily="18" charset="-128"/>
                <a:cs typeface="Arial" panose="020B0604020202020204" pitchFamily="34" charset="0"/>
              </a:rPr>
              <a:t> </a:t>
            </a:r>
            <a:r>
              <a:rPr lang="it-IT" altLang="en-US" sz="1400">
                <a:solidFill>
                  <a:srgbClr val="000058"/>
                </a:solidFill>
                <a:latin typeface="Arial" panose="020B0604020202020204" pitchFamily="34" charset="0"/>
                <a:ea typeface="Adobe Kaiti Std R" pitchFamily="18" charset="-128"/>
                <a:cs typeface="Arial" panose="020B0604020202020204" pitchFamily="34" charset="0"/>
              </a:rPr>
              <a:t>organizarea şi desfăşurarea alegerilor pentru membrii din România în Parlamentul European din anul 2024 şi a alegerilor pentru autorităţile administraţiei publice locale din anul 2024</a:t>
            </a:r>
            <a:br>
              <a:rPr lang="ro-RO" altLang="en-US" sz="1400" b="1">
                <a:solidFill>
                  <a:srgbClr val="000058"/>
                </a:solidFill>
                <a:latin typeface="Arial" panose="020B0604020202020204" pitchFamily="34" charset="0"/>
                <a:ea typeface="Adobe Kaiti Std R" pitchFamily="18" charset="-128"/>
                <a:cs typeface="Arial" panose="020B0604020202020204" pitchFamily="34" charset="0"/>
              </a:rPr>
            </a:br>
            <a:endParaRPr lang="en-US" altLang="en-US" sz="1400" b="1">
              <a:solidFill>
                <a:srgbClr val="000058"/>
              </a:solidFill>
              <a:latin typeface="Arial" panose="020B0604020202020204" pitchFamily="34" charset="0"/>
              <a:ea typeface="Adobe Kaiti Std R" pitchFamily="18" charset="-128"/>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Box 2">
            <a:extLst>
              <a:ext uri="{FF2B5EF4-FFF2-40B4-BE49-F238E27FC236}">
                <a16:creationId xmlns:a16="http://schemas.microsoft.com/office/drawing/2014/main" id="{ABA96BB0-B4EB-E998-B437-911441584D82}"/>
              </a:ext>
            </a:extLst>
          </p:cNvPr>
          <p:cNvSpPr txBox="1">
            <a:spLocks noChangeArrowheads="1"/>
          </p:cNvSpPr>
          <p:nvPr/>
        </p:nvSpPr>
        <p:spPr bwMode="auto">
          <a:xfrm>
            <a:off x="1847850" y="365125"/>
            <a:ext cx="8496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ro-RO" altLang="ro-RO" sz="1800" b="1">
                <a:solidFill>
                  <a:srgbClr val="203864"/>
                </a:solidFill>
                <a:latin typeface="Arial" panose="020B0604020202020204" pitchFamily="34" charset="0"/>
                <a:cs typeface="Arial" panose="020B0604020202020204" pitchFamily="34" charset="0"/>
              </a:rPr>
              <a:t>PREGĂTIREA DESCHIDERII SECȚIEI DE VOTARE</a:t>
            </a:r>
          </a:p>
          <a:p>
            <a:pPr algn="ctr" eaLnBrk="1" hangingPunct="1">
              <a:lnSpc>
                <a:spcPct val="100000"/>
              </a:lnSpc>
              <a:spcBef>
                <a:spcPct val="0"/>
              </a:spcBef>
              <a:buFontTx/>
              <a:buNone/>
            </a:pPr>
            <a:r>
              <a:rPr lang="ro-RO" altLang="ro-RO" sz="1800" b="1">
                <a:solidFill>
                  <a:srgbClr val="203864"/>
                </a:solidFill>
                <a:latin typeface="Arial" panose="020B0604020202020204" pitchFamily="34" charset="0"/>
                <a:cs typeface="Arial" panose="020B0604020202020204" pitchFamily="34" charset="0"/>
              </a:rPr>
              <a:t>Interval orar: 06:00-07:00</a:t>
            </a:r>
            <a:endParaRPr lang="ro-RO" altLang="ro-RO" sz="1800">
              <a:solidFill>
                <a:srgbClr val="203864"/>
              </a:solidFill>
              <a:latin typeface="Arial" panose="020B0604020202020204" pitchFamily="34" charset="0"/>
              <a:cs typeface="Arial" panose="020B0604020202020204" pitchFamily="34" charset="0"/>
            </a:endParaRPr>
          </a:p>
          <a:p>
            <a:pPr algn="ctr">
              <a:lnSpc>
                <a:spcPct val="100000"/>
              </a:lnSpc>
              <a:spcBef>
                <a:spcPct val="0"/>
              </a:spcBef>
              <a:spcAft>
                <a:spcPts val="2000"/>
              </a:spcAft>
              <a:buNone/>
            </a:pPr>
            <a:r>
              <a:rPr lang="ro-RO" altLang="ro-RO" sz="1200" i="1">
                <a:solidFill>
                  <a:srgbClr val="203864"/>
                </a:solidFill>
                <a:latin typeface="Arial" panose="020B0604020202020204" pitchFamily="34" charset="0"/>
                <a:cs typeface="Arial" panose="020B0604020202020204" pitchFamily="34" charset="0"/>
              </a:rPr>
              <a:t>[art. 82 din Legea nr. 115/2015, cu modificările și completările ulterioare, art. 45 alin. (5) din Legea nr. 33/2007, republicată, cu modificările și completările ulterioare, art. VI din HAEP nr. 14/2024]</a:t>
            </a:r>
          </a:p>
        </p:txBody>
      </p:sp>
      <p:pic>
        <p:nvPicPr>
          <p:cNvPr id="158723" name="Picture 2">
            <a:extLst>
              <a:ext uri="{FF2B5EF4-FFF2-40B4-BE49-F238E27FC236}">
                <a16:creationId xmlns:a16="http://schemas.microsoft.com/office/drawing/2014/main" id="{C6AD2D9F-8F79-0086-71FC-8C0FE84721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4" name="TextBox 9">
            <a:extLst>
              <a:ext uri="{FF2B5EF4-FFF2-40B4-BE49-F238E27FC236}">
                <a16:creationId xmlns:a16="http://schemas.microsoft.com/office/drawing/2014/main" id="{7DDB35FF-E1FA-B3DB-572F-1545599D2613}"/>
              </a:ext>
            </a:extLst>
          </p:cNvPr>
          <p:cNvSpPr txBox="1">
            <a:spLocks noChangeArrowheads="1"/>
          </p:cNvSpPr>
          <p:nvPr/>
        </p:nvSpPr>
        <p:spPr bwMode="auto">
          <a:xfrm>
            <a:off x="2247900" y="2492376"/>
            <a:ext cx="76327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Aft>
                <a:spcPts val="800"/>
              </a:spcAft>
            </a:pPr>
            <a:r>
              <a:rPr lang="ro-RO" altLang="ro-RO" sz="1400">
                <a:solidFill>
                  <a:srgbClr val="19194D"/>
                </a:solidFill>
                <a:latin typeface="Arial" panose="020B0604020202020204" pitchFamily="34" charset="0"/>
                <a:cs typeface="Arial" panose="020B0604020202020204" pitchFamily="34" charset="0"/>
              </a:rPr>
              <a:t>2. </a:t>
            </a:r>
            <a:r>
              <a:rPr lang="ro-RO" altLang="ro-RO" sz="1400" b="1">
                <a:solidFill>
                  <a:srgbClr val="19194D"/>
                </a:solidFill>
                <a:latin typeface="Arial" panose="020B0604020202020204" pitchFamily="34" charset="0"/>
                <a:cs typeface="Arial" panose="020B0604020202020204" pitchFamily="34" charset="0"/>
              </a:rPr>
              <a:t>Deschide pachetele sigilate cu buletinele de vot, unul câte unul, </a:t>
            </a:r>
            <a:r>
              <a:rPr lang="ro-RO" altLang="ro-RO" sz="1400">
                <a:solidFill>
                  <a:srgbClr val="19194D"/>
                </a:solidFill>
                <a:latin typeface="Arial" panose="020B0604020202020204" pitchFamily="34" charset="0"/>
                <a:cs typeface="Arial" panose="020B0604020202020204" pitchFamily="34" charset="0"/>
              </a:rPr>
              <a:t>și asigură </a:t>
            </a:r>
            <a:r>
              <a:rPr lang="ro-RO" altLang="ro-RO" sz="1400" b="1">
                <a:solidFill>
                  <a:srgbClr val="19194D"/>
                </a:solidFill>
                <a:latin typeface="Arial" panose="020B0604020202020204" pitchFamily="34" charset="0"/>
                <a:cs typeface="Arial" panose="020B0604020202020204" pitchFamily="34" charset="0"/>
              </a:rPr>
              <a:t>aplicarea ștampilei de control pe ultima pagină </a:t>
            </a:r>
            <a:r>
              <a:rPr lang="ro-RO" altLang="ro-RO" sz="1400">
                <a:solidFill>
                  <a:srgbClr val="19194D"/>
                </a:solidFill>
                <a:latin typeface="Arial" panose="020B0604020202020204" pitchFamily="34" charset="0"/>
                <a:cs typeface="Arial" panose="020B0604020202020204" pitchFamily="34" charset="0"/>
              </a:rPr>
              <a:t>a fiecărui buletin de vot.</a:t>
            </a:r>
          </a:p>
          <a:p>
            <a:pPr algn="just">
              <a:spcAft>
                <a:spcPts val="800"/>
              </a:spcAft>
            </a:pPr>
            <a:endParaRPr lang="ro-RO" altLang="ro-RO" sz="1400">
              <a:solidFill>
                <a:srgbClr val="19194D"/>
              </a:solidFill>
              <a:latin typeface="Arial" panose="020B0604020202020204" pitchFamily="34" charset="0"/>
              <a:cs typeface="Arial" panose="020B0604020202020204" pitchFamily="34" charset="0"/>
            </a:endParaRPr>
          </a:p>
          <a:p>
            <a:pPr algn="just">
              <a:spcAft>
                <a:spcPts val="800"/>
              </a:spcAft>
            </a:pPr>
            <a:r>
              <a:rPr lang="ro-RO" altLang="ro-RO" sz="1400">
                <a:solidFill>
                  <a:srgbClr val="19194D"/>
                </a:solidFill>
                <a:latin typeface="Arial" panose="020B0604020202020204" pitchFamily="34" charset="0"/>
                <a:cs typeface="Arial" panose="020B0604020202020204" pitchFamily="34" charset="0"/>
              </a:rPr>
              <a:t>3. </a:t>
            </a:r>
            <a:r>
              <a:rPr lang="ro-RO" altLang="ro-RO" sz="1400" b="1">
                <a:solidFill>
                  <a:srgbClr val="19194D"/>
                </a:solidFill>
                <a:latin typeface="Arial" panose="020B0604020202020204" pitchFamily="34" charset="0"/>
                <a:cs typeface="Arial" panose="020B0604020202020204" pitchFamily="34" charset="0"/>
              </a:rPr>
              <a:t>Închide și sigilează urnele </a:t>
            </a:r>
            <a:r>
              <a:rPr lang="ro-RO" altLang="ro-RO" sz="1400">
                <a:solidFill>
                  <a:srgbClr val="19194D"/>
                </a:solidFill>
                <a:latin typeface="Arial" panose="020B0604020202020204" pitchFamily="34" charset="0"/>
                <a:cs typeface="Arial" panose="020B0604020202020204" pitchFamily="34" charset="0"/>
              </a:rPr>
              <a:t>de vot prin aplicarea ștampilei de control a secției de votare, după ce se asigură că acestea </a:t>
            </a:r>
            <a:r>
              <a:rPr lang="ro-RO" altLang="ro-RO" sz="1400">
                <a:latin typeface="Arial" panose="020B0604020202020204" pitchFamily="34" charset="0"/>
                <a:cs typeface="Arial" panose="020B0604020202020204" pitchFamily="34" charset="0"/>
              </a:rPr>
              <a:t>sunt goale.</a:t>
            </a:r>
          </a:p>
          <a:p>
            <a:pPr algn="just">
              <a:spcAft>
                <a:spcPts val="800"/>
              </a:spcAft>
            </a:pPr>
            <a:endParaRPr lang="ro-RO" altLang="ro-RO" sz="1400">
              <a:solidFill>
                <a:srgbClr val="19194D"/>
              </a:solidFill>
              <a:latin typeface="Arial" panose="020B0604020202020204" pitchFamily="34" charset="0"/>
              <a:cs typeface="Arial" panose="020B0604020202020204" pitchFamily="34" charset="0"/>
            </a:endParaRPr>
          </a:p>
          <a:p>
            <a:pPr algn="just">
              <a:spcAft>
                <a:spcPts val="800"/>
              </a:spcAft>
            </a:pPr>
            <a:r>
              <a:rPr lang="ro-RO" altLang="ro-RO" sz="1400">
                <a:solidFill>
                  <a:srgbClr val="19194D"/>
                </a:solidFill>
                <a:latin typeface="Arial" panose="020B0604020202020204" pitchFamily="34" charset="0"/>
                <a:cs typeface="Arial" panose="020B0604020202020204" pitchFamily="34" charset="0"/>
              </a:rPr>
              <a:t>4. </a:t>
            </a:r>
            <a:r>
              <a:rPr lang="ro-RO" altLang="ro-RO" sz="1400" b="1">
                <a:solidFill>
                  <a:srgbClr val="19194D"/>
                </a:solidFill>
                <a:latin typeface="Arial" panose="020B0604020202020204" pitchFamily="34" charset="0"/>
                <a:cs typeface="Arial" panose="020B0604020202020204" pitchFamily="34" charset="0"/>
              </a:rPr>
              <a:t>Afisează la loc vizibil</a:t>
            </a:r>
            <a:r>
              <a:rPr lang="ro-RO" altLang="ro-RO" sz="1400">
                <a:solidFill>
                  <a:srgbClr val="19194D"/>
                </a:solidFill>
                <a:latin typeface="Arial" panose="020B0604020202020204" pitchFamily="34" charset="0"/>
                <a:cs typeface="Arial" panose="020B0604020202020204" pitchFamily="34" charset="0"/>
              </a:rPr>
              <a:t>, la sediul secţiei de votare, ora la care începe, respectiv se încheie votarea (7</a:t>
            </a:r>
            <a:r>
              <a:rPr lang="ro-RO" altLang="ro-RO" sz="1400" baseline="30000">
                <a:solidFill>
                  <a:srgbClr val="19194D"/>
                </a:solidFill>
                <a:latin typeface="Arial" panose="020B0604020202020204" pitchFamily="34" charset="0"/>
                <a:cs typeface="Arial" panose="020B0604020202020204" pitchFamily="34" charset="0"/>
              </a:rPr>
              <a:t>00</a:t>
            </a:r>
            <a:r>
              <a:rPr lang="ro-RO" altLang="ro-RO" sz="1400">
                <a:solidFill>
                  <a:srgbClr val="19194D"/>
                </a:solidFill>
                <a:latin typeface="Arial" panose="020B0604020202020204" pitchFamily="34" charset="0"/>
                <a:cs typeface="Arial" panose="020B0604020202020204" pitchFamily="34" charset="0"/>
              </a:rPr>
              <a:t> - 22</a:t>
            </a:r>
            <a:r>
              <a:rPr lang="ro-RO" altLang="ro-RO" sz="1400" baseline="30000">
                <a:solidFill>
                  <a:srgbClr val="19194D"/>
                </a:solidFill>
                <a:latin typeface="Arial" panose="020B0604020202020204" pitchFamily="34" charset="0"/>
                <a:cs typeface="Arial" panose="020B0604020202020204" pitchFamily="34" charset="0"/>
              </a:rPr>
              <a:t>00</a:t>
            </a:r>
            <a:r>
              <a:rPr lang="ro-RO" altLang="ro-RO" sz="1400">
                <a:solidFill>
                  <a:srgbClr val="19194D"/>
                </a:solidFill>
                <a:latin typeface="Arial" panose="020B0604020202020204" pitchFamily="34" charset="0"/>
                <a:cs typeface="Arial" panose="020B0604020202020204" pitchFamily="34" charset="0"/>
              </a:rPr>
              <a: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a:extLst>
              <a:ext uri="{FF2B5EF4-FFF2-40B4-BE49-F238E27FC236}">
                <a16:creationId xmlns:a16="http://schemas.microsoft.com/office/drawing/2014/main" id="{56967A02-AC8B-86F2-6642-9C2C44A23C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27" name="Rectangle 2">
            <a:extLst>
              <a:ext uri="{FF2B5EF4-FFF2-40B4-BE49-F238E27FC236}">
                <a16:creationId xmlns:a16="http://schemas.microsoft.com/office/drawing/2014/main" id="{643203D4-131F-7DB9-F352-2534062B2B7C}"/>
              </a:ext>
            </a:extLst>
          </p:cNvPr>
          <p:cNvSpPr txBox="1">
            <a:spLocks noChangeArrowheads="1"/>
          </p:cNvSpPr>
          <p:nvPr/>
        </p:nvSpPr>
        <p:spPr bwMode="auto">
          <a:xfrm>
            <a:off x="1847850" y="487364"/>
            <a:ext cx="82296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70000"/>
              </a:lnSpc>
              <a:spcBef>
                <a:spcPct val="0"/>
              </a:spcBef>
              <a:buClr>
                <a:srgbClr val="2DA2BF"/>
              </a:buClr>
              <a:buSzPct val="68000"/>
              <a:buFontTx/>
              <a:buNone/>
            </a:pPr>
            <a:r>
              <a:rPr lang="ro-RO" altLang="en-US" sz="2500" b="1">
                <a:solidFill>
                  <a:srgbClr val="000058"/>
                </a:solidFill>
                <a:latin typeface="Arial" panose="020B0604020202020204" pitchFamily="34" charset="0"/>
                <a:ea typeface="Adobe Kaiti Std R" pitchFamily="18" charset="-128"/>
                <a:cs typeface="Arial" panose="020B0604020202020204" pitchFamily="34" charset="0"/>
              </a:rPr>
              <a:t>LEGISLAȚIA ELECTORALĂ</a:t>
            </a:r>
            <a:br>
              <a:rPr lang="ro-RO" altLang="en-US" sz="2400" b="1">
                <a:solidFill>
                  <a:srgbClr val="000058"/>
                </a:solidFill>
                <a:latin typeface="Arial" panose="020B0604020202020204" pitchFamily="34" charset="0"/>
                <a:ea typeface="Adobe Kaiti Std R" pitchFamily="18" charset="-128"/>
                <a:cs typeface="Arial" panose="020B0604020202020204" pitchFamily="34" charset="0"/>
              </a:rPr>
            </a:br>
            <a:r>
              <a:rPr lang="it-IT" altLang="en-US" sz="1400">
                <a:solidFill>
                  <a:srgbClr val="000058"/>
                </a:solidFill>
                <a:latin typeface="Arial" panose="020B0604020202020204" pitchFamily="34" charset="0"/>
                <a:ea typeface="Adobe Kaiti Std R" pitchFamily="18" charset="-128"/>
                <a:cs typeface="Arial" panose="020B0604020202020204" pitchFamily="34" charset="0"/>
              </a:rPr>
              <a:t>Actele normative care stabilesc cadrul juridic necesar</a:t>
            </a:r>
            <a:r>
              <a:rPr lang="ro-RO" altLang="en-US" sz="1400">
                <a:solidFill>
                  <a:srgbClr val="000058"/>
                </a:solidFill>
                <a:latin typeface="Arial" panose="020B0604020202020204" pitchFamily="34" charset="0"/>
                <a:ea typeface="Adobe Kaiti Std R" pitchFamily="18" charset="-128"/>
                <a:cs typeface="Arial" panose="020B0604020202020204" pitchFamily="34" charset="0"/>
              </a:rPr>
              <a:t> </a:t>
            </a:r>
            <a:r>
              <a:rPr lang="it-IT" altLang="en-US" sz="1400">
                <a:solidFill>
                  <a:srgbClr val="000058"/>
                </a:solidFill>
                <a:latin typeface="Arial" panose="020B0604020202020204" pitchFamily="34" charset="0"/>
                <a:ea typeface="Adobe Kaiti Std R" pitchFamily="18" charset="-128"/>
                <a:cs typeface="Arial" panose="020B0604020202020204" pitchFamily="34" charset="0"/>
              </a:rPr>
              <a:t>pentru</a:t>
            </a:r>
            <a:br>
              <a:rPr lang="ro-RO" altLang="en-US" sz="1400">
                <a:solidFill>
                  <a:srgbClr val="000058"/>
                </a:solidFill>
                <a:latin typeface="Arial" panose="020B0604020202020204" pitchFamily="34" charset="0"/>
                <a:ea typeface="Adobe Kaiti Std R" pitchFamily="18" charset="-128"/>
                <a:cs typeface="Arial" panose="020B0604020202020204" pitchFamily="34" charset="0"/>
              </a:rPr>
            </a:br>
            <a:r>
              <a:rPr lang="ro-RO" altLang="en-US" sz="1400">
                <a:solidFill>
                  <a:srgbClr val="000058"/>
                </a:solidFill>
                <a:latin typeface="Arial" panose="020B0604020202020204" pitchFamily="34" charset="0"/>
                <a:ea typeface="Adobe Kaiti Std R" pitchFamily="18" charset="-128"/>
                <a:cs typeface="Arial" panose="020B0604020202020204" pitchFamily="34" charset="0"/>
              </a:rPr>
              <a:t> </a:t>
            </a:r>
            <a:r>
              <a:rPr lang="it-IT" altLang="en-US" sz="1400">
                <a:solidFill>
                  <a:srgbClr val="000058"/>
                </a:solidFill>
                <a:latin typeface="Arial" panose="020B0604020202020204" pitchFamily="34" charset="0"/>
                <a:ea typeface="Adobe Kaiti Std R" pitchFamily="18" charset="-128"/>
                <a:cs typeface="Arial" panose="020B0604020202020204" pitchFamily="34" charset="0"/>
              </a:rPr>
              <a:t>organizarea şi desfăşurarea alegerilor pentru membrii din România în Parlamentul European din anul 2024 şi a alegerilor pentru autorităţile administraţiei publice locale din anul 2024</a:t>
            </a:r>
            <a:br>
              <a:rPr lang="ro-RO" altLang="en-US" sz="1400" b="1">
                <a:solidFill>
                  <a:srgbClr val="000058"/>
                </a:solidFill>
                <a:latin typeface="Arial" panose="020B0604020202020204" pitchFamily="34" charset="0"/>
                <a:ea typeface="Adobe Kaiti Std R" pitchFamily="18" charset="-128"/>
                <a:cs typeface="Arial" panose="020B0604020202020204" pitchFamily="34" charset="0"/>
              </a:rPr>
            </a:br>
            <a:endParaRPr lang="en-US" altLang="en-US" sz="1400" b="1">
              <a:solidFill>
                <a:srgbClr val="000058"/>
              </a:solidFill>
              <a:latin typeface="Arial" panose="020B0604020202020204" pitchFamily="34" charset="0"/>
              <a:ea typeface="Adobe Kaiti Std R" pitchFamily="18" charset="-128"/>
              <a:cs typeface="Arial" panose="020B0604020202020204" pitchFamily="34" charset="0"/>
            </a:endParaRPr>
          </a:p>
        </p:txBody>
      </p:sp>
      <p:sp>
        <p:nvSpPr>
          <p:cNvPr id="8" name="TextBox 7">
            <a:extLst>
              <a:ext uri="{FF2B5EF4-FFF2-40B4-BE49-F238E27FC236}">
                <a16:creationId xmlns:a16="http://schemas.microsoft.com/office/drawing/2014/main" id="{1E1CA972-FB10-0B37-0E86-6260EDA14D75}"/>
              </a:ext>
            </a:extLst>
          </p:cNvPr>
          <p:cNvSpPr txBox="1"/>
          <p:nvPr/>
        </p:nvSpPr>
        <p:spPr>
          <a:xfrm>
            <a:off x="1524000" y="1279527"/>
            <a:ext cx="9036496" cy="5155257"/>
          </a:xfrm>
          <a:prstGeom prst="rect">
            <a:avLst/>
          </a:prstGeom>
          <a:noFill/>
        </p:spPr>
        <p:txBody>
          <a:bodyPr>
            <a:spAutoFit/>
          </a:bodyPr>
          <a:lstStyle/>
          <a:p>
            <a:pPr algn="just">
              <a:defRPr/>
            </a:pPr>
            <a:r>
              <a:rPr lang="ro-RO" sz="1000" dirty="0">
                <a:solidFill>
                  <a:srgbClr val="686868"/>
                </a:solidFill>
                <a:highlight>
                  <a:srgbClr val="FFFFFF"/>
                </a:highlight>
                <a:latin typeface="Montserrat" panose="00000500000000000000" pitchFamily="2" charset="0"/>
              </a:rPr>
              <a:t>.</a:t>
            </a:r>
          </a:p>
          <a:p>
            <a:pPr marL="171450" indent="-171450">
              <a:buFont typeface="Wingdings" panose="05000000000000000000" pitchFamily="2" charset="2"/>
              <a:buChar char="q"/>
              <a:defRPr/>
            </a:pPr>
            <a:r>
              <a:rPr lang="ro-RO" sz="1100" b="1" dirty="0">
                <a:solidFill>
                  <a:srgbClr val="000058"/>
                </a:solidFill>
                <a:highlight>
                  <a:srgbClr val="FFFFFF"/>
                </a:highlight>
                <a:latin typeface="Arial" panose="020B0604020202020204" pitchFamily="34" charset="0"/>
                <a:cs typeface="Arial" panose="020B0604020202020204" pitchFamily="34" charset="0"/>
              </a:rPr>
              <a:t>Hotărârea Autorității Electorale Permanente nr. 2/2016</a:t>
            </a:r>
            <a:r>
              <a:rPr lang="ro-RO" sz="1100" dirty="0">
                <a:solidFill>
                  <a:srgbClr val="000058"/>
                </a:solidFill>
                <a:highlight>
                  <a:srgbClr val="FFFFFF"/>
                </a:highlight>
                <a:latin typeface="Arial" panose="020B0604020202020204" pitchFamily="34" charset="0"/>
                <a:cs typeface="Arial" panose="020B0604020202020204" pitchFamily="34" charset="0"/>
              </a:rPr>
              <a:t> pentru aprobarea modelelor listelor electorale permanente care vor fi folosite la alegerile locale și parlamentare</a:t>
            </a:r>
          </a:p>
          <a:p>
            <a:pPr marL="171450" indent="-171450">
              <a:buFont typeface="Wingdings" panose="05000000000000000000" pitchFamily="2" charset="2"/>
              <a:buChar char="q"/>
              <a:defRPr/>
            </a:pPr>
            <a:r>
              <a:rPr lang="ro-RO" sz="1100" b="1" dirty="0">
                <a:solidFill>
                  <a:srgbClr val="000058"/>
                </a:solidFill>
                <a:highlight>
                  <a:srgbClr val="FFFFFF"/>
                </a:highlight>
                <a:latin typeface="Arial" panose="020B0604020202020204" pitchFamily="34" charset="0"/>
                <a:cs typeface="Arial" panose="020B0604020202020204" pitchFamily="34" charset="0"/>
              </a:rPr>
              <a:t>Hotărârea Autorității Electorale Permanente nr. 3/2016</a:t>
            </a:r>
            <a:r>
              <a:rPr lang="ro-RO" sz="1100" dirty="0">
                <a:solidFill>
                  <a:srgbClr val="000058"/>
                </a:solidFill>
                <a:highlight>
                  <a:srgbClr val="FFFFFF"/>
                </a:highlight>
                <a:latin typeface="Arial" panose="020B0604020202020204" pitchFamily="34" charset="0"/>
                <a:cs typeface="Arial" panose="020B0604020202020204" pitchFamily="34" charset="0"/>
              </a:rPr>
              <a:t> pentru aprobarea modelului listei electorale suplimentare care va fi folosit la alegerile locale</a:t>
            </a:r>
          </a:p>
          <a:p>
            <a:pPr marL="171450" indent="-171450">
              <a:buFont typeface="Wingdings" panose="05000000000000000000" pitchFamily="2" charset="2"/>
              <a:buChar char="q"/>
              <a:defRPr/>
            </a:pPr>
            <a:r>
              <a:rPr lang="ro-RO" sz="1100" b="1" dirty="0">
                <a:solidFill>
                  <a:srgbClr val="000058"/>
                </a:solidFill>
                <a:highlight>
                  <a:srgbClr val="FFFFFF"/>
                </a:highlight>
                <a:latin typeface="Arial" panose="020B0604020202020204" pitchFamily="34" charset="0"/>
                <a:cs typeface="Arial" panose="020B0604020202020204" pitchFamily="34" charset="0"/>
              </a:rPr>
              <a:t>Hotărârea Autorității Electorale Permanente nr. 4/2016</a:t>
            </a:r>
            <a:r>
              <a:rPr lang="ro-RO" sz="1100" dirty="0">
                <a:solidFill>
                  <a:srgbClr val="000058"/>
                </a:solidFill>
                <a:highlight>
                  <a:srgbClr val="FFFFFF"/>
                </a:highlight>
                <a:latin typeface="Arial" panose="020B0604020202020204" pitchFamily="34" charset="0"/>
                <a:cs typeface="Arial" panose="020B0604020202020204" pitchFamily="34" charset="0"/>
              </a:rPr>
              <a:t> pentru aprobarea modelului extrasului de pe lista electorală permanentă, complementară și suplimentară care va fi folosit la alegerile locale</a:t>
            </a:r>
          </a:p>
          <a:p>
            <a:pPr marL="171450" indent="-171450">
              <a:buFont typeface="Wingdings" panose="05000000000000000000" pitchFamily="2" charset="2"/>
              <a:buChar char="q"/>
              <a:defRPr/>
            </a:pPr>
            <a:r>
              <a:rPr lang="ro-RO" sz="1100" b="1" dirty="0">
                <a:solidFill>
                  <a:srgbClr val="000058"/>
                </a:solidFill>
                <a:highlight>
                  <a:srgbClr val="FFFFFF"/>
                </a:highlight>
                <a:latin typeface="Arial" panose="020B0604020202020204" pitchFamily="34" charset="0"/>
                <a:cs typeface="Arial" panose="020B0604020202020204" pitchFamily="34" charset="0"/>
              </a:rPr>
              <a:t>Hotărârea Autorității Electorale Permanente nr. 11/2016</a:t>
            </a:r>
            <a:r>
              <a:rPr lang="ro-RO" sz="1100" dirty="0">
                <a:solidFill>
                  <a:srgbClr val="000058"/>
                </a:solidFill>
                <a:highlight>
                  <a:srgbClr val="FFFFFF"/>
                </a:highlight>
                <a:latin typeface="Arial" panose="020B0604020202020204" pitchFamily="34" charset="0"/>
                <a:cs typeface="Arial" panose="020B0604020202020204" pitchFamily="34" charset="0"/>
              </a:rPr>
              <a:t> pentru aprobarea modelului copiei de pe lista electorală complementară care va fi folosit la alegerile locale</a:t>
            </a:r>
          </a:p>
          <a:p>
            <a:pPr marL="171450" indent="-171450">
              <a:buFont typeface="Wingdings" panose="05000000000000000000" pitchFamily="2" charset="2"/>
              <a:buChar char="q"/>
              <a:defRPr/>
            </a:pPr>
            <a:r>
              <a:rPr lang="ro-RO" sz="1100" b="1" dirty="0">
                <a:solidFill>
                  <a:srgbClr val="000058"/>
                </a:solidFill>
                <a:highlight>
                  <a:srgbClr val="FFFFFF"/>
                </a:highlight>
                <a:latin typeface="Arial" panose="020B0604020202020204" pitchFamily="34" charset="0"/>
                <a:cs typeface="Arial" panose="020B0604020202020204" pitchFamily="34" charset="0"/>
              </a:rPr>
              <a:t>Hotărârea Autorității Electorale Permanente nr. 12/2016</a:t>
            </a:r>
            <a:r>
              <a:rPr lang="ro-RO" sz="1100" dirty="0">
                <a:solidFill>
                  <a:srgbClr val="000058"/>
                </a:solidFill>
                <a:highlight>
                  <a:srgbClr val="FFFFFF"/>
                </a:highlight>
                <a:latin typeface="Arial" panose="020B0604020202020204" pitchFamily="34" charset="0"/>
                <a:cs typeface="Arial" panose="020B0604020202020204" pitchFamily="34" charset="0"/>
              </a:rPr>
              <a:t> pentru aprobarea modelelor proceselor-verbale privind consemnarea rezultatului votării la alegerile locale (Monitorul Oficial, Partea I nr. 180 din 10 martie 2016)</a:t>
            </a:r>
          </a:p>
          <a:p>
            <a:pPr marL="171450" indent="-171450">
              <a:buFont typeface="Wingdings" panose="05000000000000000000" pitchFamily="2" charset="2"/>
              <a:buChar char="q"/>
              <a:defRPr/>
            </a:pPr>
            <a:r>
              <a:rPr lang="ro-RO" sz="1100" b="1" dirty="0">
                <a:solidFill>
                  <a:srgbClr val="000058"/>
                </a:solidFill>
                <a:highlight>
                  <a:srgbClr val="FFFFFF"/>
                </a:highlight>
                <a:latin typeface="Arial" panose="020B0604020202020204" pitchFamily="34" charset="0"/>
                <a:cs typeface="Arial" panose="020B0604020202020204" pitchFamily="34" charset="0"/>
              </a:rPr>
              <a:t>Hotărârea Autorității Electorale Permanente nr. 3/2020</a:t>
            </a:r>
            <a:r>
              <a:rPr lang="ro-RO" sz="1100" dirty="0">
                <a:solidFill>
                  <a:srgbClr val="000058"/>
                </a:solidFill>
                <a:highlight>
                  <a:srgbClr val="FFFFFF"/>
                </a:highlight>
                <a:latin typeface="Arial" panose="020B0604020202020204" pitchFamily="34" charset="0"/>
                <a:cs typeface="Arial" panose="020B0604020202020204" pitchFamily="34" charset="0"/>
              </a:rPr>
              <a:t> privind modificarea și completarea Hotărârii Autorității Electorale Permanente nr. 12/2016 pentru aprobarea modelelor proceselor-verbale privind consemnarea rezultatului votării la alegerile locale</a:t>
            </a:r>
          </a:p>
          <a:p>
            <a:pPr marL="171450" indent="-171450">
              <a:buFont typeface="Wingdings" panose="05000000000000000000" pitchFamily="2" charset="2"/>
              <a:buChar char="q"/>
              <a:defRPr/>
            </a:pPr>
            <a:r>
              <a:rPr lang="ro-RO" sz="1100" b="1" dirty="0">
                <a:solidFill>
                  <a:srgbClr val="000058"/>
                </a:solidFill>
                <a:highlight>
                  <a:srgbClr val="FFFFFF"/>
                </a:highlight>
                <a:latin typeface="Arial" panose="020B0604020202020204" pitchFamily="34" charset="0"/>
                <a:cs typeface="Arial" panose="020B0604020202020204" pitchFamily="34" charset="0"/>
              </a:rPr>
              <a:t>Hotărârea Autorității Electorale Permanente nr. 8/2020</a:t>
            </a:r>
            <a:r>
              <a:rPr lang="ro-RO" sz="1100" dirty="0">
                <a:solidFill>
                  <a:srgbClr val="000058"/>
                </a:solidFill>
                <a:highlight>
                  <a:srgbClr val="FFFFFF"/>
                </a:highlight>
                <a:latin typeface="Arial" panose="020B0604020202020204" pitchFamily="34" charset="0"/>
                <a:cs typeface="Arial" panose="020B0604020202020204" pitchFamily="34" charset="0"/>
              </a:rPr>
              <a:t> pentru aprobarea modelelor buletinelor de vot care sunt folosite la alegerile locale</a:t>
            </a:r>
          </a:p>
          <a:p>
            <a:pPr marL="171450" indent="-171450">
              <a:buFont typeface="Wingdings" panose="05000000000000000000" pitchFamily="2" charset="2"/>
              <a:buChar char="q"/>
              <a:defRPr/>
            </a:pPr>
            <a:r>
              <a:rPr lang="ro-RO" sz="1100" b="1" dirty="0">
                <a:solidFill>
                  <a:srgbClr val="000058"/>
                </a:solidFill>
                <a:highlight>
                  <a:srgbClr val="FFFFFF"/>
                </a:highlight>
                <a:latin typeface="Arial" panose="020B0604020202020204" pitchFamily="34" charset="0"/>
                <a:cs typeface="Arial" panose="020B0604020202020204" pitchFamily="34" charset="0"/>
              </a:rPr>
              <a:t>Hotărârea Autorității Electorale Permanente nr. 10/2020</a:t>
            </a:r>
            <a:r>
              <a:rPr lang="ro-RO" sz="1100" dirty="0">
                <a:solidFill>
                  <a:srgbClr val="000058"/>
                </a:solidFill>
                <a:highlight>
                  <a:srgbClr val="FFFFFF"/>
                </a:highlight>
                <a:latin typeface="Arial" panose="020B0604020202020204" pitchFamily="34" charset="0"/>
                <a:cs typeface="Arial" panose="020B0604020202020204" pitchFamily="34" charset="0"/>
              </a:rPr>
              <a:t> privind numerotarea secțiilor de votare organizate pe teritoriul României (Monitorul Oficial al României, partea I, Nr. 848 bis din 16 septembrie 2020)</a:t>
            </a:r>
          </a:p>
          <a:p>
            <a:pPr marL="171450" indent="-171450">
              <a:buFont typeface="Wingdings" panose="05000000000000000000" pitchFamily="2" charset="2"/>
              <a:buChar char="q"/>
              <a:defRPr/>
            </a:pPr>
            <a:r>
              <a:rPr lang="ro-RO" sz="1100" b="1" dirty="0">
                <a:solidFill>
                  <a:srgbClr val="000058"/>
                </a:solidFill>
                <a:highlight>
                  <a:srgbClr val="FFFFFF"/>
                </a:highlight>
                <a:latin typeface="Arial" panose="020B0604020202020204" pitchFamily="34" charset="0"/>
                <a:cs typeface="Arial" panose="020B0604020202020204" pitchFamily="34" charset="0"/>
              </a:rPr>
              <a:t>Hotărârea Autorității Electorale Permanente nr. 12/02.03.2016</a:t>
            </a:r>
            <a:r>
              <a:rPr lang="ro-RO" sz="1100" dirty="0">
                <a:solidFill>
                  <a:srgbClr val="000058"/>
                </a:solidFill>
                <a:highlight>
                  <a:srgbClr val="FFFFFF"/>
                </a:highlight>
                <a:latin typeface="Arial" panose="020B0604020202020204" pitchFamily="34" charset="0"/>
                <a:cs typeface="Arial" panose="020B0604020202020204" pitchFamily="34" charset="0"/>
              </a:rPr>
              <a:t> pentru aprobarea modelelor proceselor-verbale privind consemnarea rezultatului votării la alegerile locale</a:t>
            </a:r>
          </a:p>
          <a:p>
            <a:pPr marL="171450" indent="-171450">
              <a:buFont typeface="Wingdings" panose="05000000000000000000" pitchFamily="2" charset="2"/>
              <a:buChar char="q"/>
              <a:defRPr/>
            </a:pPr>
            <a:r>
              <a:rPr lang="ro-RO" sz="1100" b="1" dirty="0">
                <a:solidFill>
                  <a:srgbClr val="000058"/>
                </a:solidFill>
                <a:highlight>
                  <a:srgbClr val="FFFFFF"/>
                </a:highlight>
                <a:latin typeface="Arial" panose="020B0604020202020204" pitchFamily="34" charset="0"/>
                <a:cs typeface="Arial" panose="020B0604020202020204" pitchFamily="34" charset="0"/>
              </a:rPr>
              <a:t>Hotărârea Autorității Electorale Permanente nr. 24/2016</a:t>
            </a:r>
            <a:r>
              <a:rPr lang="ro-RO" sz="1100" dirty="0">
                <a:solidFill>
                  <a:srgbClr val="000058"/>
                </a:solidFill>
                <a:highlight>
                  <a:srgbClr val="FFFFFF"/>
                </a:highlight>
                <a:latin typeface="Arial" panose="020B0604020202020204" pitchFamily="34" charset="0"/>
                <a:cs typeface="Arial" panose="020B0604020202020204" pitchFamily="34" charset="0"/>
              </a:rPr>
              <a:t> pentru modificarea anexelor nr. 8, 10, 14 </a:t>
            </a:r>
            <a:r>
              <a:rPr lang="ro-RO" sz="1100" dirty="0" err="1">
                <a:solidFill>
                  <a:srgbClr val="000058"/>
                </a:solidFill>
                <a:highlight>
                  <a:srgbClr val="FFFFFF"/>
                </a:highlight>
                <a:latin typeface="Arial" panose="020B0604020202020204" pitchFamily="34" charset="0"/>
                <a:cs typeface="Arial" panose="020B0604020202020204" pitchFamily="34" charset="0"/>
              </a:rPr>
              <a:t>şi</a:t>
            </a:r>
            <a:r>
              <a:rPr lang="ro-RO" sz="1100" dirty="0">
                <a:solidFill>
                  <a:srgbClr val="000058"/>
                </a:solidFill>
                <a:highlight>
                  <a:srgbClr val="FFFFFF"/>
                </a:highlight>
                <a:latin typeface="Arial" panose="020B0604020202020204" pitchFamily="34" charset="0"/>
                <a:cs typeface="Arial" panose="020B0604020202020204" pitchFamily="34" charset="0"/>
              </a:rPr>
              <a:t> 17 la Hotărârea </a:t>
            </a:r>
            <a:r>
              <a:rPr lang="ro-RO" sz="1100" dirty="0" err="1">
                <a:solidFill>
                  <a:srgbClr val="000058"/>
                </a:solidFill>
                <a:highlight>
                  <a:srgbClr val="FFFFFF"/>
                </a:highlight>
                <a:latin typeface="Arial" panose="020B0604020202020204" pitchFamily="34" charset="0"/>
                <a:cs typeface="Arial" panose="020B0604020202020204" pitchFamily="34" charset="0"/>
              </a:rPr>
              <a:t>Autorităţii</a:t>
            </a:r>
            <a:r>
              <a:rPr lang="ro-RO" sz="1100" dirty="0">
                <a:solidFill>
                  <a:srgbClr val="000058"/>
                </a:solidFill>
                <a:highlight>
                  <a:srgbClr val="FFFFFF"/>
                </a:highlight>
                <a:latin typeface="Arial" panose="020B0604020202020204" pitchFamily="34" charset="0"/>
                <a:cs typeface="Arial" panose="020B0604020202020204" pitchFamily="34" charset="0"/>
              </a:rPr>
              <a:t> Electorale Permanente nr. 12/2016 pentru aprobarea modelelor proceselor-verbale privind consemnarea rezultatului votării la alegerile locale</a:t>
            </a:r>
          </a:p>
          <a:p>
            <a:pPr marL="171450" indent="-171450">
              <a:buFont typeface="Wingdings" panose="05000000000000000000" pitchFamily="2" charset="2"/>
              <a:buChar char="q"/>
              <a:defRPr/>
            </a:pPr>
            <a:r>
              <a:rPr lang="ro-RO" sz="1100" b="1" dirty="0">
                <a:solidFill>
                  <a:srgbClr val="000058"/>
                </a:solidFill>
                <a:highlight>
                  <a:srgbClr val="FFFFFF"/>
                </a:highlight>
                <a:latin typeface="Arial" panose="020B0604020202020204" pitchFamily="34" charset="0"/>
                <a:cs typeface="Arial" panose="020B0604020202020204" pitchFamily="34" charset="0"/>
              </a:rPr>
              <a:t>Hotărârea Autorității Electorale Permanente nr. 5/2024</a:t>
            </a:r>
            <a:r>
              <a:rPr lang="ro-RO" sz="1100" dirty="0">
                <a:solidFill>
                  <a:srgbClr val="000058"/>
                </a:solidFill>
                <a:highlight>
                  <a:srgbClr val="FFFFFF"/>
                </a:highlight>
                <a:latin typeface="Arial" panose="020B0604020202020204" pitchFamily="34" charset="0"/>
                <a:cs typeface="Arial" panose="020B0604020202020204" pitchFamily="34" charset="0"/>
              </a:rPr>
              <a:t> privind aprobarea modelului, dimensiunilor și a condițiilor de tipărire, de gestionare și de utilizare a timbrului autocolant utilizat la alegerile pentru membrii din România în Parlamentul European din anul 2024 și la alegerile pentru autoritățile administrației publice locale din anul 2024</a:t>
            </a:r>
          </a:p>
          <a:p>
            <a:pPr marL="171450" indent="-171450">
              <a:buFont typeface="Wingdings" panose="05000000000000000000" pitchFamily="2" charset="2"/>
              <a:buChar char="q"/>
              <a:defRPr/>
            </a:pPr>
            <a:r>
              <a:rPr lang="ro-RO" sz="1100" b="1" dirty="0">
                <a:solidFill>
                  <a:srgbClr val="000058"/>
                </a:solidFill>
                <a:highlight>
                  <a:srgbClr val="FFFFFF"/>
                </a:highlight>
                <a:latin typeface="Arial" panose="020B0604020202020204" pitchFamily="34" charset="0"/>
                <a:cs typeface="Arial" panose="020B0604020202020204" pitchFamily="34" charset="0"/>
              </a:rPr>
              <a:t>Hotărârea Autorității Electorale Permanente nr. 6/2024</a:t>
            </a:r>
            <a:r>
              <a:rPr lang="ro-RO" sz="1100" dirty="0">
                <a:solidFill>
                  <a:srgbClr val="000058"/>
                </a:solidFill>
                <a:highlight>
                  <a:srgbClr val="FFFFFF"/>
                </a:highlight>
                <a:latin typeface="Arial" panose="020B0604020202020204" pitchFamily="34" charset="0"/>
                <a:cs typeface="Arial" panose="020B0604020202020204" pitchFamily="34" charset="0"/>
              </a:rPr>
              <a:t> privind aprobarea modelelor ștampilelor electorale care vor fi folosite la alegerile pentru membrii din România în Parlamentul European din anul 2024 și la alegerile pentru autoritățile administrației publice locale din anul 2024</a:t>
            </a:r>
          </a:p>
          <a:p>
            <a:pPr marL="171450" indent="-171450">
              <a:buFont typeface="Wingdings" panose="05000000000000000000" pitchFamily="2" charset="2"/>
              <a:buChar char="q"/>
              <a:defRPr/>
            </a:pPr>
            <a:r>
              <a:rPr lang="ro-RO" sz="1100" b="1" dirty="0">
                <a:solidFill>
                  <a:srgbClr val="000058"/>
                </a:solidFill>
                <a:highlight>
                  <a:srgbClr val="FFFFFF"/>
                </a:highlight>
                <a:latin typeface="Arial" panose="020B0604020202020204" pitchFamily="34" charset="0"/>
                <a:cs typeface="Arial" panose="020B0604020202020204" pitchFamily="34" charset="0"/>
              </a:rPr>
              <a:t>Hotărârea Guvernului nr. 947/2004</a:t>
            </a:r>
            <a:r>
              <a:rPr lang="ro-RO" sz="1100" dirty="0">
                <a:solidFill>
                  <a:srgbClr val="000058"/>
                </a:solidFill>
                <a:highlight>
                  <a:srgbClr val="FFFFFF"/>
                </a:highlight>
                <a:latin typeface="Arial" panose="020B0604020202020204" pitchFamily="34" charset="0"/>
                <a:cs typeface="Arial" panose="020B0604020202020204" pitchFamily="34" charset="0"/>
              </a:rPr>
              <a:t> privind stabilirea duratei </a:t>
            </a:r>
            <a:r>
              <a:rPr lang="ro-RO" sz="1100" dirty="0" err="1">
                <a:solidFill>
                  <a:srgbClr val="000058"/>
                </a:solidFill>
                <a:highlight>
                  <a:srgbClr val="FFFFFF"/>
                </a:highlight>
                <a:latin typeface="Arial" panose="020B0604020202020204" pitchFamily="34" charset="0"/>
                <a:cs typeface="Arial" panose="020B0604020202020204" pitchFamily="34" charset="0"/>
              </a:rPr>
              <a:t>şi</a:t>
            </a:r>
            <a:r>
              <a:rPr lang="ro-RO" sz="1100" dirty="0">
                <a:solidFill>
                  <a:srgbClr val="000058"/>
                </a:solidFill>
                <a:highlight>
                  <a:srgbClr val="FFFFFF"/>
                </a:highlight>
                <a:latin typeface="Arial" panose="020B0604020202020204" pitchFamily="34" charset="0"/>
                <a:cs typeface="Arial" panose="020B0604020202020204" pitchFamily="34" charset="0"/>
              </a:rPr>
              <a:t> </a:t>
            </a:r>
            <a:r>
              <a:rPr lang="ro-RO" sz="1100" dirty="0" err="1">
                <a:solidFill>
                  <a:srgbClr val="000058"/>
                </a:solidFill>
                <a:highlight>
                  <a:srgbClr val="FFFFFF"/>
                </a:highlight>
                <a:latin typeface="Arial" panose="020B0604020202020204" pitchFamily="34" charset="0"/>
                <a:cs typeface="Arial" panose="020B0604020202020204" pitchFamily="34" charset="0"/>
              </a:rPr>
              <a:t>condiţiilor</a:t>
            </a:r>
            <a:r>
              <a:rPr lang="ro-RO" sz="1100" dirty="0">
                <a:solidFill>
                  <a:srgbClr val="000058"/>
                </a:solidFill>
                <a:highlight>
                  <a:srgbClr val="FFFFFF"/>
                </a:highlight>
                <a:latin typeface="Arial" panose="020B0604020202020204" pitchFamily="34" charset="0"/>
                <a:cs typeface="Arial" panose="020B0604020202020204" pitchFamily="34" charset="0"/>
              </a:rPr>
              <a:t> de păstrare a materialelor necesare votării</a:t>
            </a:r>
          </a:p>
          <a:p>
            <a:pPr marL="171450" indent="-171450">
              <a:buFont typeface="Wingdings" panose="05000000000000000000" pitchFamily="2" charset="2"/>
              <a:buChar char="q"/>
              <a:defRPr/>
            </a:pPr>
            <a:r>
              <a:rPr lang="ro-RO" sz="1100" b="1" dirty="0">
                <a:solidFill>
                  <a:srgbClr val="000058"/>
                </a:solidFill>
                <a:highlight>
                  <a:srgbClr val="FFFFFF"/>
                </a:highlight>
                <a:latin typeface="Arial" panose="020B0604020202020204" pitchFamily="34" charset="0"/>
                <a:cs typeface="Arial" panose="020B0604020202020204" pitchFamily="34" charset="0"/>
              </a:rPr>
              <a:t>Hotărârea Autorității Electorale Permanente nr.11/2024</a:t>
            </a:r>
            <a:r>
              <a:rPr lang="ro-RO" sz="1100" dirty="0">
                <a:solidFill>
                  <a:srgbClr val="000058"/>
                </a:solidFill>
                <a:highlight>
                  <a:srgbClr val="FFFFFF"/>
                </a:highlight>
                <a:latin typeface="Arial" panose="020B0604020202020204" pitchFamily="34" charset="0"/>
                <a:cs typeface="Arial" panose="020B0604020202020204" pitchFamily="34" charset="0"/>
              </a:rPr>
              <a:t> privind aprobarea procedurii de acreditare, a modelelor documentelor de acreditare și a modelelor ecusoanelor persoanelor acreditate la alegerile pentru membrii din România în Parlamentul European din anul 2024 și la alegerile pentru autoritățile administrației publice locale din anul 2024</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Box 4">
            <a:extLst>
              <a:ext uri="{FF2B5EF4-FFF2-40B4-BE49-F238E27FC236}">
                <a16:creationId xmlns:a16="http://schemas.microsoft.com/office/drawing/2014/main" id="{A03FE1C9-C0AF-4421-341A-609964028252}"/>
              </a:ext>
            </a:extLst>
          </p:cNvPr>
          <p:cNvSpPr txBox="1">
            <a:spLocks noChangeArrowheads="1"/>
          </p:cNvSpPr>
          <p:nvPr/>
        </p:nvSpPr>
        <p:spPr bwMode="auto">
          <a:xfrm>
            <a:off x="1903414" y="1773239"/>
            <a:ext cx="8423275" cy="45545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spcBef>
                <a:spcPts val="600"/>
              </a:spcBef>
              <a:spcAft>
                <a:spcPts val="600"/>
              </a:spcAft>
              <a:buClr>
                <a:srgbClr val="232323"/>
              </a:buClr>
              <a:buSzPct val="130000"/>
              <a:buFont typeface="Wingdings" panose="05000000000000000000" pitchFamily="2" charset="2"/>
              <a:buChar char="q"/>
            </a:pPr>
            <a:r>
              <a:rPr lang="ro-RO" altLang="en-US" sz="1200" b="1">
                <a:solidFill>
                  <a:srgbClr val="203864"/>
                </a:solidFill>
                <a:latin typeface="Arial" panose="020B0604020202020204" pitchFamily="34" charset="0"/>
                <a:cs typeface="Arial" panose="020B0604020202020204" pitchFamily="34" charset="0"/>
              </a:rPr>
              <a:t>HOTĂRÂREA AUTORITĂȚII ELECTORALE PERMANENTE nr. 44/2016 </a:t>
            </a:r>
            <a:r>
              <a:rPr lang="ro-RO" altLang="en-US" sz="1200">
                <a:solidFill>
                  <a:srgbClr val="203864"/>
                </a:solidFill>
                <a:latin typeface="Arial" panose="020B0604020202020204" pitchFamily="34" charset="0"/>
                <a:cs typeface="Arial" panose="020B0604020202020204" pitchFamily="34" charset="0"/>
              </a:rPr>
              <a:t>privind setul de condiții minimale pe care trebuie să le îndeplinească locațiile în care funcționează secțiile de votare, precum și dotarea minimală a acestora (recomandare);</a:t>
            </a:r>
          </a:p>
          <a:p>
            <a:pPr algn="just">
              <a:spcBef>
                <a:spcPts val="600"/>
              </a:spcBef>
              <a:spcAft>
                <a:spcPts val="600"/>
              </a:spcAft>
              <a:buClr>
                <a:srgbClr val="232323"/>
              </a:buClr>
              <a:buSzPct val="130000"/>
              <a:buFont typeface="Wingdings" panose="05000000000000000000" pitchFamily="2" charset="2"/>
              <a:buChar char="q"/>
            </a:pPr>
            <a:r>
              <a:rPr lang="pt-BR" altLang="en-US" sz="1200" b="1">
                <a:solidFill>
                  <a:srgbClr val="203864"/>
                </a:solidFill>
                <a:latin typeface="Arial" panose="020B0604020202020204" pitchFamily="34" charset="0"/>
                <a:cs typeface="Arial" panose="020B0604020202020204" pitchFamily="34" charset="0"/>
              </a:rPr>
              <a:t>HOTĂRÂREA BIROULUI ELECTORAL CENTRAL NR. </a:t>
            </a:r>
            <a:r>
              <a:rPr lang="ro-RO" altLang="en-US" sz="1200" b="1">
                <a:solidFill>
                  <a:srgbClr val="203864"/>
                </a:solidFill>
                <a:latin typeface="Arial" panose="020B0604020202020204" pitchFamily="34" charset="0"/>
                <a:cs typeface="Arial" panose="020B0604020202020204" pitchFamily="34" charset="0"/>
              </a:rPr>
              <a:t>1</a:t>
            </a:r>
            <a:r>
              <a:rPr lang="pt-BR" altLang="en-US" sz="1200" b="1">
                <a:solidFill>
                  <a:srgbClr val="203864"/>
                </a:solidFill>
                <a:latin typeface="Arial" panose="020B0604020202020204" pitchFamily="34" charset="0"/>
                <a:cs typeface="Arial" panose="020B0604020202020204" pitchFamily="34" charset="0"/>
              </a:rPr>
              <a:t>/</a:t>
            </a:r>
            <a:r>
              <a:rPr lang="ro-RO" altLang="en-US" sz="1200" b="1">
                <a:solidFill>
                  <a:srgbClr val="203864"/>
                </a:solidFill>
                <a:latin typeface="Arial" panose="020B0604020202020204" pitchFamily="34" charset="0"/>
                <a:cs typeface="Arial" panose="020B0604020202020204" pitchFamily="34" charset="0"/>
              </a:rPr>
              <a:t>20</a:t>
            </a:r>
            <a:r>
              <a:rPr lang="pt-BR" altLang="en-US" sz="1200" b="1">
                <a:solidFill>
                  <a:srgbClr val="203864"/>
                </a:solidFill>
                <a:latin typeface="Arial" panose="020B0604020202020204" pitchFamily="34" charset="0"/>
                <a:cs typeface="Arial" panose="020B0604020202020204" pitchFamily="34" charset="0"/>
              </a:rPr>
              <a:t>.0</a:t>
            </a:r>
            <a:r>
              <a:rPr lang="ro-RO" altLang="en-US" sz="1200" b="1">
                <a:solidFill>
                  <a:srgbClr val="203864"/>
                </a:solidFill>
                <a:latin typeface="Arial" panose="020B0604020202020204" pitchFamily="34" charset="0"/>
                <a:cs typeface="Arial" panose="020B0604020202020204" pitchFamily="34" charset="0"/>
              </a:rPr>
              <a:t>3</a:t>
            </a:r>
            <a:r>
              <a:rPr lang="pt-BR" altLang="en-US" sz="1200" b="1">
                <a:solidFill>
                  <a:srgbClr val="203864"/>
                </a:solidFill>
                <a:latin typeface="Arial" panose="020B0604020202020204" pitchFamily="34" charset="0"/>
                <a:cs typeface="Arial" panose="020B0604020202020204" pitchFamily="34" charset="0"/>
              </a:rPr>
              <a:t>.202</a:t>
            </a:r>
            <a:r>
              <a:rPr lang="ro-RO" altLang="en-US" sz="1200" b="1">
                <a:solidFill>
                  <a:srgbClr val="203864"/>
                </a:solidFill>
                <a:latin typeface="Arial" panose="020B0604020202020204" pitchFamily="34" charset="0"/>
                <a:cs typeface="Arial" panose="020B0604020202020204" pitchFamily="34" charset="0"/>
              </a:rPr>
              <a:t>4 </a:t>
            </a:r>
            <a:r>
              <a:rPr lang="ro-RO" altLang="en-US" sz="1200">
                <a:solidFill>
                  <a:srgbClr val="203864"/>
                </a:solidFill>
                <a:latin typeface="Arial" panose="020B0604020202020204" pitchFamily="34" charset="0"/>
                <a:cs typeface="Arial" panose="020B0604020202020204" pitchFamily="34" charset="0"/>
              </a:rPr>
              <a:t>privind adoptarea Regulamentului de organizare și funcționare a birourilor electorale constituite la alegerile pentru membrii din România în Parlamentul European din anul 2024 și pentru alegerile autorităților administrației publice locale din anul 2024;</a:t>
            </a:r>
          </a:p>
          <a:p>
            <a:pPr algn="just">
              <a:spcBef>
                <a:spcPts val="600"/>
              </a:spcBef>
              <a:spcAft>
                <a:spcPts val="600"/>
              </a:spcAft>
              <a:buClr>
                <a:srgbClr val="232323"/>
              </a:buClr>
              <a:buSzPct val="130000"/>
              <a:buFont typeface="Wingdings" panose="05000000000000000000" pitchFamily="2" charset="2"/>
              <a:buChar char="q"/>
            </a:pPr>
            <a:r>
              <a:rPr lang="ro-RO" altLang="en-US" sz="1200" b="1">
                <a:solidFill>
                  <a:srgbClr val="203864"/>
                </a:solidFill>
                <a:latin typeface="Arial" panose="020B0604020202020204" pitchFamily="34" charset="0"/>
                <a:cs typeface="Arial" panose="020B0604020202020204" pitchFamily="34" charset="0"/>
              </a:rPr>
              <a:t>HOTĂRÂREA BIROULUI ELECTORAL CENTRAL NR. 3/01.08.2024 </a:t>
            </a:r>
            <a:r>
              <a:rPr lang="ro-RO" altLang="en-US" sz="1200">
                <a:solidFill>
                  <a:srgbClr val="203864"/>
                </a:solidFill>
                <a:latin typeface="Arial" panose="020B0604020202020204" pitchFamily="34" charset="0"/>
                <a:cs typeface="Arial" panose="020B0604020202020204" pitchFamily="34" charset="0"/>
              </a:rPr>
              <a:t>privind datele la care se consideră împlinite termenele prevăzute de Ordonanța de urgență a Guvernului nr. 21/2024 privind unele măsuri pentru organizarea și desfășurarea alegerilor pentru membrii din România ai Parlamentului European din anul 2024 și a alegerilor pentru autoritățile administrației publice locale din anul 2024, de Legea nr. 33/2007 privind organizarea şi desfăşurarea alegerilor pentru Parlamentul European, republicată, cu modificările ulterioare și de Legea nr. 115/2015 pentru alegerea autorităţilor administraţiei publice locale, pentru modificarea Legii administraţiei publice locale nr. 215/2001, precum şi pentru modificarea şi completarea Legii nr. 393/2004 privind Statutul aleşilor locali, cu modificările și completările ulterioare, la alegerile din data de 9 iunie 2024;</a:t>
            </a:r>
          </a:p>
          <a:p>
            <a:pPr algn="just">
              <a:spcBef>
                <a:spcPts val="600"/>
              </a:spcBef>
              <a:spcAft>
                <a:spcPts val="600"/>
              </a:spcAft>
              <a:buClr>
                <a:srgbClr val="232323"/>
              </a:buClr>
              <a:buSzPct val="130000"/>
              <a:buFont typeface="Wingdings" panose="05000000000000000000" pitchFamily="2" charset="2"/>
              <a:buChar char="q"/>
            </a:pPr>
            <a:r>
              <a:rPr lang="ro-RO" altLang="en-US" sz="1200" b="1">
                <a:solidFill>
                  <a:srgbClr val="203864"/>
                </a:solidFill>
                <a:latin typeface="Arial" panose="020B0604020202020204" pitchFamily="34" charset="0"/>
                <a:cs typeface="Arial" panose="020B0604020202020204" pitchFamily="34" charset="0"/>
              </a:rPr>
              <a:t>HOTĂRÂREA AUTORITĂȚII ELECTORALE PERMANENTE NR. 3/2024 </a:t>
            </a:r>
            <a:r>
              <a:rPr lang="ro-RO" altLang="en-US" sz="1200">
                <a:solidFill>
                  <a:srgbClr val="203864"/>
                </a:solidFill>
                <a:latin typeface="Arial" panose="020B0604020202020204" pitchFamily="34" charset="0"/>
                <a:cs typeface="Arial" panose="020B0604020202020204" pitchFamily="34" charset="0"/>
              </a:rPr>
              <a:t>privind aprobarea modelelor listelor electorale care vor fi folosite la alegerile pentru membrii din România în Parlamentul European din data de 9 iunie 2024;</a:t>
            </a:r>
          </a:p>
          <a:p>
            <a:pPr algn="just">
              <a:spcBef>
                <a:spcPts val="600"/>
              </a:spcBef>
              <a:spcAft>
                <a:spcPts val="600"/>
              </a:spcAft>
              <a:buClr>
                <a:srgbClr val="232323"/>
              </a:buClr>
              <a:buSzPct val="130000"/>
              <a:buFont typeface="Wingdings" panose="05000000000000000000" pitchFamily="2" charset="2"/>
              <a:buChar char="q"/>
            </a:pPr>
            <a:r>
              <a:rPr lang="ro-RO" altLang="en-US" sz="1200" b="1">
                <a:solidFill>
                  <a:srgbClr val="203864"/>
                </a:solidFill>
                <a:latin typeface="Arial" panose="020B0604020202020204" pitchFamily="34" charset="0"/>
                <a:cs typeface="Arial" panose="020B0604020202020204" pitchFamily="34" charset="0"/>
              </a:rPr>
              <a:t>HOTĂRÂREA AUTORITĂȚII ELECTORALE PERMANENTE NR. 15/2024 </a:t>
            </a:r>
            <a:r>
              <a:rPr lang="ro-RO" altLang="en-US" sz="1200">
                <a:solidFill>
                  <a:srgbClr val="203864"/>
                </a:solidFill>
                <a:latin typeface="Arial" panose="020B0604020202020204" pitchFamily="34" charset="0"/>
                <a:cs typeface="Arial" panose="020B0604020202020204" pitchFamily="34" charset="0"/>
              </a:rPr>
              <a:t>privind aprobarea modelelor proceselor-verbale de consemnare şi centralizare a rezultatelor votării care vor fi folosite la alegerile pentru membrii din România în Parlamentul European din anul 2024.</a:t>
            </a:r>
          </a:p>
          <a:p>
            <a:pPr algn="just">
              <a:spcBef>
                <a:spcPts val="600"/>
              </a:spcBef>
              <a:spcAft>
                <a:spcPts val="600"/>
              </a:spcAft>
              <a:buClr>
                <a:srgbClr val="232323"/>
              </a:buClr>
              <a:buSzPct val="130000"/>
              <a:buFont typeface="Wingdings" panose="05000000000000000000" pitchFamily="2" charset="2"/>
              <a:buChar char="q"/>
            </a:pPr>
            <a:endParaRPr lang="ro-RO" altLang="en-US" sz="1200">
              <a:solidFill>
                <a:srgbClr val="203864"/>
              </a:solidFill>
              <a:latin typeface="Arial" panose="020B0604020202020204" pitchFamily="34" charset="0"/>
              <a:cs typeface="Arial" panose="020B0604020202020204" pitchFamily="34" charset="0"/>
            </a:endParaRPr>
          </a:p>
        </p:txBody>
      </p:sp>
      <p:pic>
        <p:nvPicPr>
          <p:cNvPr id="309251" name="Picture 2">
            <a:extLst>
              <a:ext uri="{FF2B5EF4-FFF2-40B4-BE49-F238E27FC236}">
                <a16:creationId xmlns:a16="http://schemas.microsoft.com/office/drawing/2014/main" id="{6E53EF18-C1EA-576A-6294-D9EAFBFA1D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2" name="Rectangle 2">
            <a:extLst>
              <a:ext uri="{FF2B5EF4-FFF2-40B4-BE49-F238E27FC236}">
                <a16:creationId xmlns:a16="http://schemas.microsoft.com/office/drawing/2014/main" id="{EE9A4A62-B3AE-C358-60C7-2326F4310DA0}"/>
              </a:ext>
            </a:extLst>
          </p:cNvPr>
          <p:cNvSpPr txBox="1">
            <a:spLocks noChangeArrowheads="1"/>
          </p:cNvSpPr>
          <p:nvPr/>
        </p:nvSpPr>
        <p:spPr bwMode="auto">
          <a:xfrm>
            <a:off x="1847850" y="487364"/>
            <a:ext cx="82296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buClr>
                <a:srgbClr val="2DA2BF"/>
              </a:buClr>
              <a:buSzPct val="68000"/>
            </a:pPr>
            <a:r>
              <a:rPr lang="ro-RO" altLang="en-US" sz="2400" b="1">
                <a:solidFill>
                  <a:schemeClr val="bg1"/>
                </a:solidFill>
                <a:latin typeface="Times New Roman" panose="02020603050405020304" pitchFamily="18" charset="0"/>
                <a:ea typeface="Adobe Kaiti Std R" pitchFamily="18" charset="-128"/>
                <a:cs typeface="Times New Roman" panose="02020603050405020304" pitchFamily="18" charset="0"/>
              </a:rPr>
              <a:t>LEGISLAȚIA ELECTORALĂ</a:t>
            </a:r>
            <a:br>
              <a:rPr lang="ro-RO" altLang="en-US" sz="3600" b="1">
                <a:solidFill>
                  <a:schemeClr val="bg1"/>
                </a:solidFill>
                <a:latin typeface="Times New Roman" panose="02020603050405020304" pitchFamily="18" charset="0"/>
                <a:ea typeface="Adobe Kaiti Std R" pitchFamily="18" charset="-128"/>
                <a:cs typeface="Times New Roman" panose="02020603050405020304" pitchFamily="18" charset="0"/>
              </a:rPr>
            </a:br>
            <a:r>
              <a:rPr lang="it-IT" altLang="en-US" sz="2000">
                <a:solidFill>
                  <a:schemeClr val="bg1"/>
                </a:solidFill>
                <a:latin typeface="Times New Roman" panose="02020603050405020304" pitchFamily="18" charset="0"/>
                <a:ea typeface="Adobe Kaiti Std R" pitchFamily="18" charset="-128"/>
                <a:cs typeface="Times New Roman" panose="02020603050405020304" pitchFamily="18" charset="0"/>
              </a:rPr>
              <a:t>Actele normative care stabilesc cadrul juridic necesar</a:t>
            </a:r>
            <a:r>
              <a:rPr lang="ro-RO" altLang="en-US" sz="2000">
                <a:solidFill>
                  <a:schemeClr val="bg1"/>
                </a:solidFill>
                <a:latin typeface="Times New Roman" panose="02020603050405020304" pitchFamily="18" charset="0"/>
                <a:ea typeface="Adobe Kaiti Std R" pitchFamily="18" charset="-128"/>
                <a:cs typeface="Times New Roman" panose="02020603050405020304" pitchFamily="18" charset="0"/>
              </a:rPr>
              <a:t> </a:t>
            </a:r>
            <a:r>
              <a:rPr lang="it-IT" altLang="en-US" sz="2000">
                <a:solidFill>
                  <a:schemeClr val="bg1"/>
                </a:solidFill>
                <a:latin typeface="Times New Roman" panose="02020603050405020304" pitchFamily="18" charset="0"/>
                <a:ea typeface="Adobe Kaiti Std R" pitchFamily="18" charset="-128"/>
                <a:cs typeface="Times New Roman" panose="02020603050405020304" pitchFamily="18" charset="0"/>
              </a:rPr>
              <a:t>pentru</a:t>
            </a:r>
            <a:br>
              <a:rPr lang="ro-RO" altLang="en-US" sz="2000">
                <a:solidFill>
                  <a:schemeClr val="bg1"/>
                </a:solidFill>
                <a:latin typeface="Times New Roman" panose="02020603050405020304" pitchFamily="18" charset="0"/>
                <a:ea typeface="Adobe Kaiti Std R" pitchFamily="18" charset="-128"/>
                <a:cs typeface="Times New Roman" panose="02020603050405020304" pitchFamily="18" charset="0"/>
              </a:rPr>
            </a:br>
            <a:r>
              <a:rPr lang="ro-RO" altLang="en-US" sz="2000">
                <a:solidFill>
                  <a:schemeClr val="bg1"/>
                </a:solidFill>
                <a:latin typeface="Times New Roman" panose="02020603050405020304" pitchFamily="18" charset="0"/>
                <a:ea typeface="Adobe Kaiti Std R" pitchFamily="18" charset="-128"/>
                <a:cs typeface="Times New Roman" panose="02020603050405020304" pitchFamily="18" charset="0"/>
              </a:rPr>
              <a:t> </a:t>
            </a:r>
            <a:r>
              <a:rPr lang="it-IT" altLang="en-US" sz="2000">
                <a:solidFill>
                  <a:schemeClr val="bg1"/>
                </a:solidFill>
                <a:latin typeface="Times New Roman" panose="02020603050405020304" pitchFamily="18" charset="0"/>
                <a:ea typeface="Adobe Kaiti Std R" pitchFamily="18" charset="-128"/>
                <a:cs typeface="Times New Roman" panose="02020603050405020304" pitchFamily="18" charset="0"/>
              </a:rPr>
              <a:t>organizarea</a:t>
            </a:r>
            <a:r>
              <a:rPr lang="ro-RO" altLang="en-US" sz="2000">
                <a:solidFill>
                  <a:schemeClr val="bg1"/>
                </a:solidFill>
                <a:latin typeface="Times New Roman" panose="02020603050405020304" pitchFamily="18" charset="0"/>
                <a:ea typeface="Adobe Kaiti Std R" pitchFamily="18" charset="-128"/>
                <a:cs typeface="Times New Roman" panose="02020603050405020304" pitchFamily="18" charset="0"/>
              </a:rPr>
              <a:t> </a:t>
            </a:r>
            <a:r>
              <a:rPr lang="it-IT" altLang="en-US" sz="2000">
                <a:solidFill>
                  <a:schemeClr val="bg1"/>
                </a:solidFill>
                <a:latin typeface="Times New Roman" panose="02020603050405020304" pitchFamily="18" charset="0"/>
                <a:ea typeface="Adobe Kaiti Std R" pitchFamily="18" charset="-128"/>
                <a:cs typeface="Times New Roman" panose="02020603050405020304" pitchFamily="18" charset="0"/>
              </a:rPr>
              <a:t>şi</a:t>
            </a:r>
            <a:r>
              <a:rPr lang="ro-RO" altLang="en-US" sz="2000">
                <a:solidFill>
                  <a:schemeClr val="bg1"/>
                </a:solidFill>
                <a:latin typeface="Times New Roman" panose="02020603050405020304" pitchFamily="18" charset="0"/>
                <a:ea typeface="Adobe Kaiti Std R" pitchFamily="18" charset="-128"/>
                <a:cs typeface="Times New Roman" panose="02020603050405020304" pitchFamily="18" charset="0"/>
              </a:rPr>
              <a:t> </a:t>
            </a:r>
            <a:r>
              <a:rPr lang="it-IT" altLang="en-US" sz="2000">
                <a:solidFill>
                  <a:schemeClr val="bg1"/>
                </a:solidFill>
                <a:latin typeface="Times New Roman" panose="02020603050405020304" pitchFamily="18" charset="0"/>
                <a:ea typeface="Adobe Kaiti Std R" pitchFamily="18" charset="-128"/>
                <a:cs typeface="Times New Roman" panose="02020603050405020304" pitchFamily="18" charset="0"/>
              </a:rPr>
              <a:t>desfăşurarea </a:t>
            </a:r>
            <a:r>
              <a:rPr lang="ro-RO" altLang="en-US" sz="2000">
                <a:solidFill>
                  <a:schemeClr val="bg1"/>
                </a:solidFill>
                <a:latin typeface="Times New Roman" panose="02020603050405020304" pitchFamily="18" charset="0"/>
                <a:ea typeface="Adobe Kaiti Std R" pitchFamily="18" charset="-128"/>
                <a:cs typeface="Times New Roman" panose="02020603050405020304" pitchFamily="18" charset="0"/>
              </a:rPr>
              <a:t>alegerilor pentru autoritățile administrației publice locale din anul 2020</a:t>
            </a:r>
            <a:br>
              <a:rPr lang="ro-RO" altLang="en-US" sz="2000" b="1">
                <a:solidFill>
                  <a:schemeClr val="bg1"/>
                </a:solidFill>
                <a:latin typeface="Times New Roman" panose="02020603050405020304" pitchFamily="18" charset="0"/>
                <a:ea typeface="Adobe Kaiti Std R" pitchFamily="18" charset="-128"/>
                <a:cs typeface="Times New Roman" panose="02020603050405020304" pitchFamily="18" charset="0"/>
              </a:rPr>
            </a:br>
            <a:endParaRPr lang="en-US" altLang="en-US" sz="2000" b="1">
              <a:solidFill>
                <a:schemeClr val="bg1"/>
              </a:solidFill>
              <a:latin typeface="Times New Roman" panose="02020603050405020304" pitchFamily="18" charset="0"/>
              <a:ea typeface="Adobe Kaiti Std R" pitchFamily="18" charset="-128"/>
              <a:cs typeface="Times New Roman" panose="02020603050405020304" pitchFamily="18" charset="0"/>
            </a:endParaRPr>
          </a:p>
        </p:txBody>
      </p:sp>
      <p:sp>
        <p:nvSpPr>
          <p:cNvPr id="309253" name="Rectangle 2">
            <a:extLst>
              <a:ext uri="{FF2B5EF4-FFF2-40B4-BE49-F238E27FC236}">
                <a16:creationId xmlns:a16="http://schemas.microsoft.com/office/drawing/2014/main" id="{7F59BC1C-375F-0391-1DFA-C4774EFD52AE}"/>
              </a:ext>
            </a:extLst>
          </p:cNvPr>
          <p:cNvSpPr txBox="1">
            <a:spLocks noChangeArrowheads="1"/>
          </p:cNvSpPr>
          <p:nvPr/>
        </p:nvSpPr>
        <p:spPr bwMode="auto">
          <a:xfrm>
            <a:off x="2000250" y="639764"/>
            <a:ext cx="82296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70000"/>
              </a:lnSpc>
              <a:spcBef>
                <a:spcPct val="0"/>
              </a:spcBef>
              <a:buClr>
                <a:srgbClr val="2DA2BF"/>
              </a:buClr>
              <a:buSzPct val="68000"/>
              <a:buFontTx/>
              <a:buNone/>
            </a:pPr>
            <a:r>
              <a:rPr lang="ro-RO" altLang="en-US" sz="2500" b="1">
                <a:solidFill>
                  <a:srgbClr val="000058"/>
                </a:solidFill>
                <a:latin typeface="Arial" panose="020B0604020202020204" pitchFamily="34" charset="0"/>
                <a:ea typeface="Adobe Kaiti Std R" pitchFamily="18" charset="-128"/>
                <a:cs typeface="Arial" panose="020B0604020202020204" pitchFamily="34" charset="0"/>
              </a:rPr>
              <a:t>LEGISLAȚIA ELECTORALĂ</a:t>
            </a:r>
            <a:br>
              <a:rPr lang="ro-RO" altLang="en-US" sz="2400" b="1">
                <a:solidFill>
                  <a:srgbClr val="000058"/>
                </a:solidFill>
                <a:latin typeface="Arial" panose="020B0604020202020204" pitchFamily="34" charset="0"/>
                <a:ea typeface="Adobe Kaiti Std R" pitchFamily="18" charset="-128"/>
                <a:cs typeface="Arial" panose="020B0604020202020204" pitchFamily="34" charset="0"/>
              </a:rPr>
            </a:br>
            <a:r>
              <a:rPr lang="it-IT" altLang="en-US" sz="1400">
                <a:solidFill>
                  <a:srgbClr val="000058"/>
                </a:solidFill>
                <a:latin typeface="Arial" panose="020B0604020202020204" pitchFamily="34" charset="0"/>
                <a:ea typeface="Adobe Kaiti Std R" pitchFamily="18" charset="-128"/>
                <a:cs typeface="Arial" panose="020B0604020202020204" pitchFamily="34" charset="0"/>
              </a:rPr>
              <a:t>Actele normative care stabilesc cadrul juridic necesar</a:t>
            </a:r>
            <a:r>
              <a:rPr lang="ro-RO" altLang="en-US" sz="1400">
                <a:solidFill>
                  <a:srgbClr val="000058"/>
                </a:solidFill>
                <a:latin typeface="Arial" panose="020B0604020202020204" pitchFamily="34" charset="0"/>
                <a:ea typeface="Adobe Kaiti Std R" pitchFamily="18" charset="-128"/>
                <a:cs typeface="Arial" panose="020B0604020202020204" pitchFamily="34" charset="0"/>
              </a:rPr>
              <a:t> </a:t>
            </a:r>
            <a:r>
              <a:rPr lang="it-IT" altLang="en-US" sz="1400">
                <a:solidFill>
                  <a:srgbClr val="000058"/>
                </a:solidFill>
                <a:latin typeface="Arial" panose="020B0604020202020204" pitchFamily="34" charset="0"/>
                <a:ea typeface="Adobe Kaiti Std R" pitchFamily="18" charset="-128"/>
                <a:cs typeface="Arial" panose="020B0604020202020204" pitchFamily="34" charset="0"/>
              </a:rPr>
              <a:t>pentru</a:t>
            </a:r>
            <a:br>
              <a:rPr lang="ro-RO" altLang="en-US" sz="1400">
                <a:solidFill>
                  <a:srgbClr val="000058"/>
                </a:solidFill>
                <a:latin typeface="Arial" panose="020B0604020202020204" pitchFamily="34" charset="0"/>
                <a:ea typeface="Adobe Kaiti Std R" pitchFamily="18" charset="-128"/>
                <a:cs typeface="Arial" panose="020B0604020202020204" pitchFamily="34" charset="0"/>
              </a:rPr>
            </a:br>
            <a:r>
              <a:rPr lang="ro-RO" altLang="en-US" sz="1400">
                <a:solidFill>
                  <a:srgbClr val="000058"/>
                </a:solidFill>
                <a:latin typeface="Arial" panose="020B0604020202020204" pitchFamily="34" charset="0"/>
                <a:ea typeface="Adobe Kaiti Std R" pitchFamily="18" charset="-128"/>
                <a:cs typeface="Arial" panose="020B0604020202020204" pitchFamily="34" charset="0"/>
              </a:rPr>
              <a:t> </a:t>
            </a:r>
            <a:r>
              <a:rPr lang="it-IT" altLang="en-US" sz="1400">
                <a:solidFill>
                  <a:srgbClr val="000058"/>
                </a:solidFill>
                <a:latin typeface="Arial" panose="020B0604020202020204" pitchFamily="34" charset="0"/>
                <a:ea typeface="Adobe Kaiti Std R" pitchFamily="18" charset="-128"/>
                <a:cs typeface="Arial" panose="020B0604020202020204" pitchFamily="34" charset="0"/>
              </a:rPr>
              <a:t>organizarea şi desfăşurarea alegerilor pentru membrii din România în Parlamentul European din anul 2024 şi a alegerilor pentru autorităţile administraţiei publice locale din anul 2024</a:t>
            </a:r>
            <a:br>
              <a:rPr lang="ro-RO" altLang="en-US" sz="1400" b="1">
                <a:solidFill>
                  <a:srgbClr val="000058"/>
                </a:solidFill>
                <a:latin typeface="Arial" panose="020B0604020202020204" pitchFamily="34" charset="0"/>
                <a:ea typeface="Adobe Kaiti Std R" pitchFamily="18" charset="-128"/>
                <a:cs typeface="Arial" panose="020B0604020202020204" pitchFamily="34" charset="0"/>
              </a:rPr>
            </a:br>
            <a:endParaRPr lang="en-US" altLang="en-US" sz="1400" b="1">
              <a:solidFill>
                <a:srgbClr val="000058"/>
              </a:solidFill>
              <a:latin typeface="Arial" panose="020B0604020202020204" pitchFamily="34" charset="0"/>
              <a:ea typeface="Adobe Kaiti Std R" pitchFamily="18" charset="-128"/>
              <a:cs typeface="Arial" panose="020B060402020202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2">
            <a:extLst>
              <a:ext uri="{FF2B5EF4-FFF2-40B4-BE49-F238E27FC236}">
                <a16:creationId xmlns:a16="http://schemas.microsoft.com/office/drawing/2014/main" id="{E541FCB4-98B9-06CE-446F-654BE1263F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3839" y="650875"/>
            <a:ext cx="1584325"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9" name="TextBox 7">
            <a:extLst>
              <a:ext uri="{FF2B5EF4-FFF2-40B4-BE49-F238E27FC236}">
                <a16:creationId xmlns:a16="http://schemas.microsoft.com/office/drawing/2014/main" id="{A21763D4-7F9F-F8BF-218A-EF8926A6FA1A}"/>
              </a:ext>
            </a:extLst>
          </p:cNvPr>
          <p:cNvSpPr txBox="1">
            <a:spLocks noChangeArrowheads="1"/>
          </p:cNvSpPr>
          <p:nvPr/>
        </p:nvSpPr>
        <p:spPr bwMode="auto">
          <a:xfrm>
            <a:off x="1524000" y="2349500"/>
            <a:ext cx="91440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buClr>
                <a:srgbClr val="2DA2BF"/>
              </a:buClr>
              <a:buSzPct val="68000"/>
            </a:pPr>
            <a:r>
              <a:rPr lang="ro-RO" altLang="en-US" sz="4800" b="1">
                <a:solidFill>
                  <a:srgbClr val="000058"/>
                </a:solidFill>
                <a:latin typeface="Times New Roman" panose="02020603050405020304" pitchFamily="18" charset="0"/>
                <a:ea typeface="Adobe Kaiti Std R" pitchFamily="18" charset="-128"/>
                <a:cs typeface="Times New Roman" panose="02020603050405020304" pitchFamily="18" charset="0"/>
              </a:rPr>
              <a:t>INSTRUIREA</a:t>
            </a:r>
            <a:r>
              <a:rPr lang="en-US" altLang="en-US" sz="4800" b="1">
                <a:solidFill>
                  <a:srgbClr val="000058"/>
                </a:solidFill>
                <a:latin typeface="Times New Roman" panose="02020603050405020304" pitchFamily="18" charset="0"/>
                <a:ea typeface="Adobe Kaiti Std R" pitchFamily="18" charset="-128"/>
                <a:cs typeface="Times New Roman" panose="02020603050405020304" pitchFamily="18" charset="0"/>
              </a:rPr>
              <a:t> </a:t>
            </a:r>
            <a:endParaRPr lang="ro-RO" altLang="en-US" sz="4800" b="1">
              <a:solidFill>
                <a:srgbClr val="000058"/>
              </a:solidFill>
              <a:latin typeface="Times New Roman" panose="02020603050405020304" pitchFamily="18" charset="0"/>
              <a:ea typeface="Adobe Kaiti Std R" pitchFamily="18" charset="-128"/>
              <a:cs typeface="Times New Roman" panose="02020603050405020304" pitchFamily="18" charset="0"/>
            </a:endParaRPr>
          </a:p>
          <a:p>
            <a:pPr algn="ctr" eaLnBrk="1" hangingPunct="1">
              <a:lnSpc>
                <a:spcPct val="90000"/>
              </a:lnSpc>
              <a:buClr>
                <a:srgbClr val="2DA2BF"/>
              </a:buClr>
              <a:buSzPct val="68000"/>
            </a:pPr>
            <a:r>
              <a:rPr lang="ro-RO" altLang="en-US" sz="2400" b="1">
                <a:solidFill>
                  <a:srgbClr val="000058"/>
                </a:solidFill>
                <a:latin typeface="Times New Roman" panose="02020603050405020304" pitchFamily="18" charset="0"/>
                <a:ea typeface="Adobe Kaiti Std R" pitchFamily="18" charset="-128"/>
                <a:cs typeface="Times New Roman" panose="02020603050405020304" pitchFamily="18" charset="0"/>
              </a:rPr>
              <a:t>PREȘEDINȚILOR BIROURILOR ELECTORALE ALE SECȚIILOR DE VOTARE ȘI A LOCȚIITORILOR ACESTORA</a:t>
            </a:r>
          </a:p>
          <a:p>
            <a:pPr algn="ctr" eaLnBrk="1" hangingPunct="1">
              <a:lnSpc>
                <a:spcPct val="90000"/>
              </a:lnSpc>
              <a:buClr>
                <a:srgbClr val="2DA2BF"/>
              </a:buClr>
              <a:buSzPct val="68000"/>
            </a:pPr>
            <a:r>
              <a:rPr lang="ro-RO" altLang="en-US" sz="2000" b="1">
                <a:solidFill>
                  <a:srgbClr val="000058"/>
                </a:solidFill>
                <a:latin typeface="Times New Roman" panose="02020603050405020304" pitchFamily="18" charset="0"/>
                <a:ea typeface="Adobe Kaiti Std R" pitchFamily="18" charset="-128"/>
                <a:cs typeface="Times New Roman" panose="02020603050405020304" pitchFamily="18" charset="0"/>
              </a:rPr>
              <a:t> </a:t>
            </a:r>
          </a:p>
          <a:p>
            <a:pPr algn="ctr" eaLnBrk="1" hangingPunct="1">
              <a:lnSpc>
                <a:spcPct val="90000"/>
              </a:lnSpc>
              <a:buClr>
                <a:srgbClr val="2DA2BF"/>
              </a:buClr>
              <a:buSzPct val="68000"/>
            </a:pPr>
            <a:endParaRPr lang="ro-RO" altLang="en-US" sz="1400" b="1">
              <a:solidFill>
                <a:srgbClr val="000058"/>
              </a:solidFill>
              <a:latin typeface="Adobe Kaiti Std R" pitchFamily="18" charset="-128"/>
              <a:ea typeface="Adobe Kaiti Std R" pitchFamily="18" charset="-128"/>
              <a:cs typeface="Times New Roman" panose="02020603050405020304" pitchFamily="18" charset="0"/>
            </a:endParaRPr>
          </a:p>
        </p:txBody>
      </p:sp>
      <p:sp>
        <p:nvSpPr>
          <p:cNvPr id="311300" name="TextBox 10">
            <a:extLst>
              <a:ext uri="{FF2B5EF4-FFF2-40B4-BE49-F238E27FC236}">
                <a16:creationId xmlns:a16="http://schemas.microsoft.com/office/drawing/2014/main" id="{77A204F2-68D1-0A47-86C2-76E6D49FB2BE}"/>
              </a:ext>
            </a:extLst>
          </p:cNvPr>
          <p:cNvSpPr txBox="1">
            <a:spLocks noChangeArrowheads="1"/>
          </p:cNvSpPr>
          <p:nvPr/>
        </p:nvSpPr>
        <p:spPr bwMode="auto">
          <a:xfrm>
            <a:off x="1847851" y="4233864"/>
            <a:ext cx="8640763"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buClr>
                <a:srgbClr val="2DA2BF"/>
              </a:buClr>
              <a:buSzPct val="68000"/>
            </a:pPr>
            <a:r>
              <a:rPr lang="ro-RO" altLang="en-US" sz="1600" b="1">
                <a:solidFill>
                  <a:srgbClr val="000058"/>
                </a:solidFill>
                <a:latin typeface="Times New Roman" panose="02020603050405020304" pitchFamily="18" charset="0"/>
                <a:ea typeface="Adobe Kaiti Std R" pitchFamily="18" charset="-128"/>
                <a:cs typeface="Arial" panose="020B0604020202020204" pitchFamily="34" charset="0"/>
              </a:rPr>
              <a:t>cu privire la sarcinile ce le revin în vederea organizării și desfășurării în bune condiții a</a:t>
            </a:r>
          </a:p>
          <a:p>
            <a:pPr algn="ctr" eaLnBrk="1" hangingPunct="1">
              <a:lnSpc>
                <a:spcPct val="90000"/>
              </a:lnSpc>
              <a:buClr>
                <a:srgbClr val="2DA2BF"/>
              </a:buClr>
              <a:buSzPct val="68000"/>
            </a:pPr>
            <a:r>
              <a:rPr lang="ro-RO" altLang="en-US" sz="1600" b="1">
                <a:solidFill>
                  <a:srgbClr val="000058"/>
                </a:solidFill>
                <a:latin typeface="Times New Roman" panose="02020603050405020304" pitchFamily="18" charset="0"/>
                <a:ea typeface="Adobe Kaiti Std R" pitchFamily="18" charset="-128"/>
                <a:cs typeface="Arial" panose="020B0604020202020204" pitchFamily="34" charset="0"/>
              </a:rPr>
              <a:t> alegerilor pentru organizarea şi desfăşurarea alegerilor pentru membrii din România în Parlamentul European din anul 2024 şi a alegerilor pentru autorităţile administraţiei publice locale din anul 2024</a:t>
            </a:r>
          </a:p>
        </p:txBody>
      </p:sp>
      <p:sp>
        <p:nvSpPr>
          <p:cNvPr id="311301" name="TextBox 10">
            <a:extLst>
              <a:ext uri="{FF2B5EF4-FFF2-40B4-BE49-F238E27FC236}">
                <a16:creationId xmlns:a16="http://schemas.microsoft.com/office/drawing/2014/main" id="{2CAFD071-57B7-A50A-C632-DF80444BAD3D}"/>
              </a:ext>
            </a:extLst>
          </p:cNvPr>
          <p:cNvSpPr txBox="1">
            <a:spLocks noChangeArrowheads="1"/>
          </p:cNvSpPr>
          <p:nvPr/>
        </p:nvSpPr>
        <p:spPr bwMode="auto">
          <a:xfrm>
            <a:off x="3416300" y="7473950"/>
            <a:ext cx="54308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buClr>
                <a:srgbClr val="2DA2BF"/>
              </a:buClr>
              <a:buSzPct val="68000"/>
            </a:pPr>
            <a:r>
              <a:rPr lang="ro-RO" altLang="en-US" sz="1600" b="1">
                <a:solidFill>
                  <a:srgbClr val="000058"/>
                </a:solidFill>
                <a:latin typeface="Times New Roman" panose="02020603050405020304" pitchFamily="18" charset="0"/>
                <a:ea typeface="Adobe Kaiti Std R" pitchFamily="18" charset="-128"/>
                <a:cs typeface="Arial" panose="020B0604020202020204" pitchFamily="34" charset="0"/>
              </a:rPr>
              <a:t>27 septembrie 2020</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Box 4">
            <a:extLst>
              <a:ext uri="{FF2B5EF4-FFF2-40B4-BE49-F238E27FC236}">
                <a16:creationId xmlns:a16="http://schemas.microsoft.com/office/drawing/2014/main" id="{2B54E84A-3A9C-5508-A2A3-A1CDE93A227B}"/>
              </a:ext>
            </a:extLst>
          </p:cNvPr>
          <p:cNvSpPr txBox="1">
            <a:spLocks noChangeArrowheads="1"/>
          </p:cNvSpPr>
          <p:nvPr/>
        </p:nvSpPr>
        <p:spPr bwMode="auto">
          <a:xfrm>
            <a:off x="1884364" y="1273176"/>
            <a:ext cx="8423275" cy="4881563"/>
          </a:xfrm>
          <a:prstGeom prst="rect">
            <a:avLst/>
          </a:prstGeom>
          <a:noFill/>
          <a:ln>
            <a:noFill/>
          </a:ln>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pPr>
            <a:endParaRPr lang="ro-RO" altLang="en-US" sz="1600" b="1">
              <a:solidFill>
                <a:srgbClr val="203864"/>
              </a:solidFill>
              <a:latin typeface="Tahoma" panose="020B0604030504040204" pitchFamily="34" charset="0"/>
              <a:cs typeface="Times New Roman" panose="02020603050405020304" pitchFamily="18" charset="0"/>
            </a:endParaRPr>
          </a:p>
          <a:p>
            <a:pPr algn="just">
              <a:lnSpc>
                <a:spcPct val="115000"/>
              </a:lnSpc>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Alegătorii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POT OPTA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să își exercite dreptul de vot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FIE PENTRU UN SINGUR TIP DE SCRUTIN, FIE PENTRU AMBELE SCRUTINURI</a:t>
            </a:r>
          </a:p>
          <a:p>
            <a:pPr algn="just">
              <a:lnSpc>
                <a:spcPct val="115000"/>
              </a:lnSpc>
            </a:pPr>
            <a:endPar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buFont typeface="Arial" panose="020B0604020202020204" pitchFamily="34" charset="0"/>
              <a:buChar char="•"/>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în secţiile de votare din ţară</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alegătorii votează în aceleaşi secţii de votare, </a:t>
            </a:r>
          </a:p>
          <a:p>
            <a:pPr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în acelaşi interval de timp, </a:t>
            </a:r>
          </a:p>
          <a:p>
            <a:pPr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cu aceleaşi ştampile cu menţiunea «VOTAT 09.06.2024», </a:t>
            </a:r>
          </a:p>
          <a:p>
            <a:pPr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pe buletine de vot separate.</a:t>
            </a:r>
          </a:p>
          <a:p>
            <a:pPr algn="just">
              <a:lnSpc>
                <a:spcPct val="115000"/>
              </a:lnSpc>
              <a:buFont typeface="Arial" panose="020B0604020202020204" pitchFamily="34" charset="0"/>
              <a:buChar char="•"/>
            </a:pPr>
            <a:endParaRPr lang="ro-RO" altLang="en-US" sz="1600" b="1">
              <a:solidFill>
                <a:srgbClr val="00B0F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b="1">
                <a:solidFill>
                  <a:srgbClr val="00B0F0"/>
                </a:solidFill>
                <a:latin typeface="Arial" panose="020B0604020202020204" pitchFamily="34" charset="0"/>
                <a:ea typeface="Times New Roman" panose="02020603050405020304" pitchFamily="18" charset="0"/>
                <a:cs typeface="Arial" panose="020B0604020202020204" pitchFamily="34" charset="0"/>
              </a:rPr>
              <a:t>IMPORTANT</a:t>
            </a:r>
          </a:p>
          <a:p>
            <a:pPr algn="just">
              <a:lnSpc>
                <a:spcPct val="115000"/>
              </a:lnSpc>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prezenţa la vot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va fi consemnată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pe liste electorale distincte</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pentru cele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două tipuri de scrutin</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15000"/>
              </a:lnSpc>
            </a:pP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În cazul în care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alegătorul</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intră în categoria celor care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trebuie înscriși</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potrivit legii,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în lista electorală suplimentară</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acesta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va fi înscris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doar în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lista suplimentară corespunzătoare tipului de scrutin la care a optat să voteze</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a:t>
            </a:r>
          </a:p>
        </p:txBody>
      </p:sp>
      <p:pic>
        <p:nvPicPr>
          <p:cNvPr id="313347" name="Picture 2">
            <a:extLst>
              <a:ext uri="{FF2B5EF4-FFF2-40B4-BE49-F238E27FC236}">
                <a16:creationId xmlns:a16="http://schemas.microsoft.com/office/drawing/2014/main" id="{F4F33978-F741-5DB9-8F86-C355F3D2E0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41D041B-1452-DA4C-9462-AAEF9D23E524}"/>
              </a:ext>
            </a:extLst>
          </p:cNvPr>
          <p:cNvSpPr txBox="1"/>
          <p:nvPr/>
        </p:nvSpPr>
        <p:spPr>
          <a:xfrm>
            <a:off x="1774826" y="284164"/>
            <a:ext cx="8156575" cy="1228725"/>
          </a:xfrm>
          <a:prstGeom prst="rect">
            <a:avLst/>
          </a:prstGeom>
          <a:noFill/>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15000"/>
              </a:lnSpc>
            </a:pPr>
            <a:r>
              <a:rPr lang="ro-RO" altLang="en-US" b="1">
                <a:solidFill>
                  <a:srgbClr val="203864"/>
                </a:solidFill>
                <a:latin typeface="Arial" panose="020B0604020202020204" pitchFamily="34" charset="0"/>
                <a:ea typeface="Times New Roman" panose="02020603050405020304" pitchFamily="18" charset="0"/>
                <a:cs typeface="Arial" panose="020B0604020202020204" pitchFamily="34" charset="0"/>
              </a:rPr>
              <a:t>MĂSURI DE EXERCITARE A DREPTULUI DE VOT </a:t>
            </a:r>
          </a:p>
          <a:p>
            <a:pPr algn="ctr">
              <a:lnSpc>
                <a:spcPct val="115000"/>
              </a:lnSpc>
            </a:pPr>
            <a:r>
              <a:rPr lang="ro-RO" altLang="en-US" b="1">
                <a:solidFill>
                  <a:srgbClr val="203864"/>
                </a:solidFill>
                <a:latin typeface="Arial" panose="020B0604020202020204" pitchFamily="34" charset="0"/>
                <a:ea typeface="Times New Roman" panose="02020603050405020304" pitchFamily="18" charset="0"/>
                <a:cs typeface="Arial" panose="020B0604020202020204" pitchFamily="34" charset="0"/>
              </a:rPr>
              <a:t>LA ALEGERILE DIN 9 IUNIE </a:t>
            </a:r>
          </a:p>
          <a:p>
            <a:pPr algn="ctr">
              <a:lnSpc>
                <a:spcPct val="115000"/>
              </a:lnSpc>
            </a:pPr>
            <a:r>
              <a:rPr lang="ro-RO" altLang="en-US" sz="1200" i="1">
                <a:solidFill>
                  <a:srgbClr val="203864"/>
                </a:solidFill>
                <a:latin typeface="Arial" panose="020B0604020202020204" pitchFamily="34" charset="0"/>
                <a:ea typeface="Adobe Kaiti Std R" pitchFamily="18" charset="-128"/>
                <a:cs typeface="Arial" panose="020B0604020202020204" pitchFamily="34" charset="0"/>
              </a:rPr>
              <a:t>(</a:t>
            </a:r>
            <a:r>
              <a:rPr lang="nn-NO" altLang="en-US" sz="1200" i="1">
                <a:solidFill>
                  <a:srgbClr val="203864"/>
                </a:solidFill>
                <a:latin typeface="Arial" panose="020B0604020202020204" pitchFamily="34" charset="0"/>
                <a:ea typeface="Adobe Kaiti Std R" pitchFamily="18" charset="-128"/>
                <a:cs typeface="Arial" panose="020B0604020202020204" pitchFamily="34" charset="0"/>
              </a:rPr>
              <a:t>HBEC nr.169/2024</a:t>
            </a:r>
            <a:r>
              <a:rPr lang="ro-RO" altLang="en-US" sz="1200" i="1">
                <a:solidFill>
                  <a:srgbClr val="203864"/>
                </a:solidFill>
                <a:latin typeface="Arial" panose="020B0604020202020204" pitchFamily="34" charset="0"/>
                <a:ea typeface="Adobe Kaiti Std R" pitchFamily="18" charset="-128"/>
                <a:cs typeface="Arial" panose="020B0604020202020204" pitchFamily="34" charset="0"/>
              </a:rPr>
              <a:t>)</a:t>
            </a:r>
            <a:endParaRPr lang="ro-RO" altLang="en-US" sz="1200" b="1" i="1">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endParaRPr lang="ro-RO" altLang="en-US">
              <a:latin typeface="Tahoma" panose="020B0604030504040204" pitchFamily="34" charset="0"/>
              <a:cs typeface="Times New Roman" panose="02020603050405020304"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Box 4">
            <a:extLst>
              <a:ext uri="{FF2B5EF4-FFF2-40B4-BE49-F238E27FC236}">
                <a16:creationId xmlns:a16="http://schemas.microsoft.com/office/drawing/2014/main" id="{88687E43-5DDE-F17D-B639-D50ED4360258}"/>
              </a:ext>
            </a:extLst>
          </p:cNvPr>
          <p:cNvSpPr txBox="1">
            <a:spLocks noChangeArrowheads="1"/>
          </p:cNvSpPr>
          <p:nvPr/>
        </p:nvSpPr>
        <p:spPr bwMode="auto">
          <a:xfrm>
            <a:off x="1884364" y="2349501"/>
            <a:ext cx="8423275" cy="3501471"/>
          </a:xfrm>
          <a:prstGeom prst="rect">
            <a:avLst/>
          </a:prstGeom>
          <a:noFill/>
          <a:ln>
            <a:noFill/>
          </a:ln>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pPr>
            <a:endParaRPr lang="ro-RO" altLang="en-US" b="1">
              <a:solidFill>
                <a:srgbClr val="203864"/>
              </a:solidFill>
              <a:latin typeface="Tahoma" panose="020B0604030504040204" pitchFamily="34" charset="0"/>
              <a:cs typeface="Times New Roman" panose="02020603050405020304" pitchFamily="18" charset="0"/>
            </a:endParaRPr>
          </a:p>
          <a:p>
            <a:pPr algn="just">
              <a:lnSpc>
                <a:spcPct val="115000"/>
              </a:lnSpc>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În cazul în care alegătorul optează pentru participarea la un singur tip de scrutin:</a:t>
            </a:r>
          </a:p>
          <a:p>
            <a:pPr algn="just">
              <a:lnSpc>
                <a:spcPct val="115000"/>
              </a:lnSpc>
              <a:buFont typeface="Arial" panose="020B0604020202020204" pitchFamily="34" charset="0"/>
              <a:buChar char="•"/>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preşedintele</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biroului electoral al secţiei de votare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sau membrul desemnat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de către acesta:</a:t>
            </a:r>
          </a:p>
          <a:p>
            <a:pPr algn="just">
              <a:lnSpc>
                <a:spcPct val="115000"/>
              </a:lnSpc>
            </a:pP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1.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va bara</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în prezenţa alegătorului,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cu o linie orizontală</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rubrica destinată semnăturii din lista electorală permanentă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aferentă tipului de scrutin pentru care nu a optat.</a:t>
            </a:r>
          </a:p>
          <a:p>
            <a:pPr algn="just">
              <a:lnSpc>
                <a:spcPct val="115000"/>
              </a:lnSpc>
            </a:pP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2.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Pe actul de identitate al alegătorului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se aplică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o singură dată ştampila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cu menţiunea «VOTAT 09.06.2024» şi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data scrutinului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sau, după caz,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un singur timbru autocolant şi data scrutinului</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a:t>
            </a:r>
          </a:p>
        </p:txBody>
      </p:sp>
      <p:pic>
        <p:nvPicPr>
          <p:cNvPr id="315395" name="Picture 2">
            <a:extLst>
              <a:ext uri="{FF2B5EF4-FFF2-40B4-BE49-F238E27FC236}">
                <a16:creationId xmlns:a16="http://schemas.microsoft.com/office/drawing/2014/main" id="{6794B99D-2D0E-D82E-7F24-BD25B1F973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CB254F8-7E94-E5FA-3F77-40032FC4D894}"/>
              </a:ext>
            </a:extLst>
          </p:cNvPr>
          <p:cNvSpPr txBox="1"/>
          <p:nvPr/>
        </p:nvSpPr>
        <p:spPr>
          <a:xfrm>
            <a:off x="1774826" y="284164"/>
            <a:ext cx="8156575" cy="1228725"/>
          </a:xfrm>
          <a:prstGeom prst="rect">
            <a:avLst/>
          </a:prstGeom>
          <a:noFill/>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15000"/>
              </a:lnSpc>
            </a:pPr>
            <a:r>
              <a:rPr lang="ro-RO" altLang="en-US" b="1">
                <a:solidFill>
                  <a:srgbClr val="203864"/>
                </a:solidFill>
                <a:latin typeface="Arial" panose="020B0604020202020204" pitchFamily="34" charset="0"/>
                <a:ea typeface="Times New Roman" panose="02020603050405020304" pitchFamily="18" charset="0"/>
                <a:cs typeface="Arial" panose="020B0604020202020204" pitchFamily="34" charset="0"/>
              </a:rPr>
              <a:t>MĂSURI DE EXERCITARE A DREPTULUI DE VOT </a:t>
            </a:r>
          </a:p>
          <a:p>
            <a:pPr algn="ctr">
              <a:lnSpc>
                <a:spcPct val="115000"/>
              </a:lnSpc>
            </a:pPr>
            <a:r>
              <a:rPr lang="ro-RO" altLang="en-US" b="1">
                <a:solidFill>
                  <a:srgbClr val="203864"/>
                </a:solidFill>
                <a:latin typeface="Arial" panose="020B0604020202020204" pitchFamily="34" charset="0"/>
                <a:ea typeface="Times New Roman" panose="02020603050405020304" pitchFamily="18" charset="0"/>
                <a:cs typeface="Arial" panose="020B0604020202020204" pitchFamily="34" charset="0"/>
              </a:rPr>
              <a:t>LA ALEGERILE DIN 9 IUNIE </a:t>
            </a:r>
          </a:p>
          <a:p>
            <a:pPr algn="ctr">
              <a:lnSpc>
                <a:spcPct val="115000"/>
              </a:lnSpc>
            </a:pPr>
            <a:r>
              <a:rPr lang="ro-RO" altLang="en-US" sz="1200" i="1">
                <a:solidFill>
                  <a:srgbClr val="203864"/>
                </a:solidFill>
                <a:latin typeface="Arial" panose="020B0604020202020204" pitchFamily="34" charset="0"/>
                <a:ea typeface="Adobe Kaiti Std R" pitchFamily="18" charset="-128"/>
                <a:cs typeface="Arial" panose="020B0604020202020204" pitchFamily="34" charset="0"/>
              </a:rPr>
              <a:t>(</a:t>
            </a:r>
            <a:r>
              <a:rPr lang="nn-NO" altLang="en-US" sz="1200" i="1">
                <a:solidFill>
                  <a:srgbClr val="203864"/>
                </a:solidFill>
                <a:latin typeface="Arial" panose="020B0604020202020204" pitchFamily="34" charset="0"/>
                <a:ea typeface="Adobe Kaiti Std R" pitchFamily="18" charset="-128"/>
                <a:cs typeface="Arial" panose="020B0604020202020204" pitchFamily="34" charset="0"/>
              </a:rPr>
              <a:t>HBEC nr.169/2024</a:t>
            </a:r>
            <a:r>
              <a:rPr lang="ro-RO" altLang="en-US" sz="1200" i="1">
                <a:solidFill>
                  <a:srgbClr val="203864"/>
                </a:solidFill>
                <a:latin typeface="Arial" panose="020B0604020202020204" pitchFamily="34" charset="0"/>
                <a:ea typeface="Adobe Kaiti Std R" pitchFamily="18" charset="-128"/>
                <a:cs typeface="Arial" panose="020B0604020202020204" pitchFamily="34" charset="0"/>
              </a:rPr>
              <a:t>)</a:t>
            </a:r>
            <a:endParaRPr lang="ro-RO" altLang="en-US" sz="1200" b="1" i="1">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endParaRPr lang="ro-RO" altLang="en-US">
              <a:latin typeface="Tahoma" panose="020B0604030504040204" pitchFamily="34" charset="0"/>
              <a:cs typeface="Times New Roman" panose="02020603050405020304"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Box 4">
            <a:extLst>
              <a:ext uri="{FF2B5EF4-FFF2-40B4-BE49-F238E27FC236}">
                <a16:creationId xmlns:a16="http://schemas.microsoft.com/office/drawing/2014/main" id="{1D95ED41-0A42-4333-D4F0-077DEDB045CB}"/>
              </a:ext>
            </a:extLst>
          </p:cNvPr>
          <p:cNvSpPr txBox="1">
            <a:spLocks noChangeArrowheads="1"/>
          </p:cNvSpPr>
          <p:nvPr/>
        </p:nvSpPr>
        <p:spPr bwMode="auto">
          <a:xfrm>
            <a:off x="1812926" y="1844675"/>
            <a:ext cx="8531225" cy="3924300"/>
          </a:xfrm>
          <a:prstGeom prst="rect">
            <a:avLst/>
          </a:prstGeom>
          <a:noFill/>
          <a:ln>
            <a:noFill/>
          </a:ln>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pPr>
            <a:r>
              <a:rPr lang="ro-RO" altLang="en-US" sz="2000" b="1">
                <a:solidFill>
                  <a:srgbClr val="00B0F0"/>
                </a:solidFill>
                <a:latin typeface="Arial" panose="020B0604020202020204" pitchFamily="34" charset="0"/>
                <a:ea typeface="Times New Roman" panose="02020603050405020304" pitchFamily="18" charset="0"/>
                <a:cs typeface="Arial" panose="020B0604020202020204" pitchFamily="34" charset="0"/>
              </a:rPr>
              <a:t>IMPORTANT</a:t>
            </a:r>
          </a:p>
          <a:p>
            <a:pPr algn="just">
              <a:lnSpc>
                <a:spcPct val="115000"/>
              </a:lnSpc>
            </a:pPr>
            <a:endParaRPr lang="ro-RO" altLang="en-US" sz="2000" b="1">
              <a:solidFill>
                <a:srgbClr val="00B0F0"/>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ro-RO" altLang="en-US" sz="2000">
                <a:solidFill>
                  <a:srgbClr val="203864"/>
                </a:solidFill>
                <a:latin typeface="Arial" panose="020B0604020202020204" pitchFamily="34" charset="0"/>
                <a:ea typeface="Times New Roman" panose="02020603050405020304" pitchFamily="18" charset="0"/>
                <a:cs typeface="Arial" panose="020B0604020202020204" pitchFamily="34" charset="0"/>
              </a:rPr>
              <a:t>Pe </a:t>
            </a:r>
            <a:r>
              <a:rPr lang="ro-RO" altLang="en-US" sz="2000" b="1">
                <a:solidFill>
                  <a:srgbClr val="203864"/>
                </a:solidFill>
                <a:latin typeface="Arial" panose="020B0604020202020204" pitchFamily="34" charset="0"/>
                <a:ea typeface="Times New Roman" panose="02020603050405020304" pitchFamily="18" charset="0"/>
                <a:cs typeface="Arial" panose="020B0604020202020204" pitchFamily="34" charset="0"/>
              </a:rPr>
              <a:t>CARTEA ELECTRONICĂ DE IDENTITATE </a:t>
            </a:r>
            <a:r>
              <a:rPr lang="ro-RO" altLang="en-US" sz="2000">
                <a:solidFill>
                  <a:srgbClr val="203864"/>
                </a:solidFill>
                <a:latin typeface="Arial" panose="020B0604020202020204" pitchFamily="34" charset="0"/>
                <a:ea typeface="Times New Roman" panose="02020603050405020304" pitchFamily="18" charset="0"/>
                <a:cs typeface="Arial" panose="020B0604020202020204" pitchFamily="34" charset="0"/>
              </a:rPr>
              <a:t>a alegătorului,</a:t>
            </a:r>
          </a:p>
          <a:p>
            <a:pPr algn="ctr">
              <a:lnSpc>
                <a:spcPct val="115000"/>
              </a:lnSpc>
            </a:pPr>
            <a:endParaRPr lang="ro-RO" altLang="en-US" sz="20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ro-RO" altLang="en-US" sz="2000" b="1">
                <a:solidFill>
                  <a:srgbClr val="FF0000"/>
                </a:solidFill>
                <a:latin typeface="Arial" panose="020B0604020202020204" pitchFamily="34" charset="0"/>
                <a:ea typeface="Times New Roman" panose="02020603050405020304" pitchFamily="18" charset="0"/>
                <a:cs typeface="Arial" panose="020B0604020202020204" pitchFamily="34" charset="0"/>
              </a:rPr>
              <a:t> NU </a:t>
            </a:r>
            <a:r>
              <a:rPr lang="ro-RO" altLang="en-US" sz="2000">
                <a:solidFill>
                  <a:srgbClr val="FF0000"/>
                </a:solidFill>
                <a:latin typeface="Arial" panose="020B0604020202020204" pitchFamily="34" charset="0"/>
                <a:ea typeface="Times New Roman" panose="02020603050405020304" pitchFamily="18" charset="0"/>
                <a:cs typeface="Arial" panose="020B0604020202020204" pitchFamily="34" charset="0"/>
              </a:rPr>
              <a:t>se aplică </a:t>
            </a:r>
          </a:p>
          <a:p>
            <a:pPr algn="ctr">
              <a:lnSpc>
                <a:spcPct val="115000"/>
              </a:lnSpc>
            </a:pPr>
            <a:endParaRPr lang="ro-RO" altLang="en-US" sz="20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ro-RO" altLang="en-US" sz="2000">
                <a:solidFill>
                  <a:srgbClr val="203864"/>
                </a:solidFill>
                <a:latin typeface="Arial" panose="020B0604020202020204" pitchFamily="34" charset="0"/>
                <a:ea typeface="Times New Roman" panose="02020603050405020304" pitchFamily="18" charset="0"/>
                <a:cs typeface="Arial" panose="020B0604020202020204" pitchFamily="34" charset="0"/>
              </a:rPr>
              <a:t>timbru autocolant cu menţiunea «VOTAT 09.06.2024»  </a:t>
            </a:r>
          </a:p>
          <a:p>
            <a:pPr algn="ctr">
              <a:lnSpc>
                <a:spcPct val="115000"/>
              </a:lnSpc>
            </a:pPr>
            <a:r>
              <a:rPr lang="ro-RO" altLang="en-US" sz="2000">
                <a:solidFill>
                  <a:srgbClr val="203864"/>
                </a:solidFill>
                <a:latin typeface="Arial" panose="020B0604020202020204" pitchFamily="34" charset="0"/>
                <a:ea typeface="Times New Roman" panose="02020603050405020304" pitchFamily="18" charset="0"/>
                <a:cs typeface="Arial" panose="020B0604020202020204" pitchFamily="34" charset="0"/>
              </a:rPr>
              <a:t>şi data scrutinului.</a:t>
            </a:r>
          </a:p>
          <a:p>
            <a:pPr algn="just">
              <a:lnSpc>
                <a:spcPct val="115000"/>
              </a:lnSpc>
            </a:pPr>
            <a:endParaRPr lang="ro-RO" altLang="en-US" sz="2000">
              <a:latin typeface="Tahoma" panose="020B0604030504040204" pitchFamily="34" charset="0"/>
              <a:ea typeface="Times New Roman" panose="02020603050405020304" pitchFamily="18" charset="0"/>
              <a:cs typeface="Arial" panose="020B0604020202020204" pitchFamily="34" charset="0"/>
            </a:endParaRPr>
          </a:p>
          <a:p>
            <a:pPr algn="just">
              <a:lnSpc>
                <a:spcPct val="115000"/>
              </a:lnSpc>
            </a:pPr>
            <a:endParaRPr lang="ro-RO" altLang="en-US" sz="2000">
              <a:latin typeface="Tahoma" panose="020B0604030504040204" pitchFamily="34" charset="0"/>
              <a:ea typeface="Times New Roman" panose="02020603050405020304" pitchFamily="18" charset="0"/>
              <a:cs typeface="Arial" panose="020B0604020202020204" pitchFamily="34" charset="0"/>
            </a:endParaRPr>
          </a:p>
          <a:p>
            <a:pPr algn="just">
              <a:lnSpc>
                <a:spcPct val="115000"/>
              </a:lnSpc>
            </a:pPr>
            <a:endParaRPr lang="ro-RO" altLang="en-US">
              <a:latin typeface="Times New Roman" panose="02020603050405020304" pitchFamily="18" charset="0"/>
              <a:ea typeface="Times New Roman" panose="02020603050405020304" pitchFamily="18" charset="0"/>
              <a:cs typeface="Arial" panose="020B0604020202020204" pitchFamily="34" charset="0"/>
            </a:endParaRPr>
          </a:p>
        </p:txBody>
      </p:sp>
      <p:pic>
        <p:nvPicPr>
          <p:cNvPr id="317443" name="Picture 2">
            <a:extLst>
              <a:ext uri="{FF2B5EF4-FFF2-40B4-BE49-F238E27FC236}">
                <a16:creationId xmlns:a16="http://schemas.microsoft.com/office/drawing/2014/main" id="{12EB8474-78C2-6F19-CAB3-824B1F9B76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656CFE5-BDFA-6ACB-F27F-208188C4C5B5}"/>
              </a:ext>
            </a:extLst>
          </p:cNvPr>
          <p:cNvSpPr txBox="1"/>
          <p:nvPr/>
        </p:nvSpPr>
        <p:spPr>
          <a:xfrm>
            <a:off x="1774826" y="284164"/>
            <a:ext cx="8156575" cy="1228725"/>
          </a:xfrm>
          <a:prstGeom prst="rect">
            <a:avLst/>
          </a:prstGeom>
          <a:noFill/>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15000"/>
              </a:lnSpc>
            </a:pPr>
            <a:r>
              <a:rPr lang="ro-RO" altLang="en-US" b="1">
                <a:solidFill>
                  <a:srgbClr val="203864"/>
                </a:solidFill>
                <a:latin typeface="Arial" panose="020B0604020202020204" pitchFamily="34" charset="0"/>
                <a:ea typeface="Times New Roman" panose="02020603050405020304" pitchFamily="18" charset="0"/>
                <a:cs typeface="Arial" panose="020B0604020202020204" pitchFamily="34" charset="0"/>
              </a:rPr>
              <a:t>MĂSURI DE EXERCITARE A DREPTULUI DE VOT </a:t>
            </a:r>
          </a:p>
          <a:p>
            <a:pPr algn="ctr">
              <a:lnSpc>
                <a:spcPct val="115000"/>
              </a:lnSpc>
            </a:pPr>
            <a:r>
              <a:rPr lang="ro-RO" altLang="en-US" b="1">
                <a:solidFill>
                  <a:srgbClr val="203864"/>
                </a:solidFill>
                <a:latin typeface="Arial" panose="020B0604020202020204" pitchFamily="34" charset="0"/>
                <a:ea typeface="Times New Roman" panose="02020603050405020304" pitchFamily="18" charset="0"/>
                <a:cs typeface="Arial" panose="020B0604020202020204" pitchFamily="34" charset="0"/>
              </a:rPr>
              <a:t>LA ALEGERILE DIN 9 IUNIE </a:t>
            </a:r>
          </a:p>
          <a:p>
            <a:pPr algn="ctr">
              <a:lnSpc>
                <a:spcPct val="115000"/>
              </a:lnSpc>
            </a:pPr>
            <a:r>
              <a:rPr lang="ro-RO" altLang="en-US" sz="1200" i="1">
                <a:solidFill>
                  <a:srgbClr val="203864"/>
                </a:solidFill>
                <a:latin typeface="Arial" panose="020B0604020202020204" pitchFamily="34" charset="0"/>
                <a:ea typeface="Adobe Kaiti Std R" pitchFamily="18" charset="-128"/>
                <a:cs typeface="Arial" panose="020B0604020202020204" pitchFamily="34" charset="0"/>
              </a:rPr>
              <a:t>(</a:t>
            </a:r>
            <a:r>
              <a:rPr lang="nn-NO" altLang="en-US" sz="1200" i="1">
                <a:solidFill>
                  <a:srgbClr val="203864"/>
                </a:solidFill>
                <a:latin typeface="Arial" panose="020B0604020202020204" pitchFamily="34" charset="0"/>
                <a:ea typeface="Adobe Kaiti Std R" pitchFamily="18" charset="-128"/>
                <a:cs typeface="Arial" panose="020B0604020202020204" pitchFamily="34" charset="0"/>
              </a:rPr>
              <a:t>HBEC nr.169/2024</a:t>
            </a:r>
            <a:r>
              <a:rPr lang="ro-RO" altLang="en-US" sz="1200" i="1">
                <a:solidFill>
                  <a:srgbClr val="203864"/>
                </a:solidFill>
                <a:latin typeface="Arial" panose="020B0604020202020204" pitchFamily="34" charset="0"/>
                <a:ea typeface="Adobe Kaiti Std R" pitchFamily="18" charset="-128"/>
                <a:cs typeface="Arial" panose="020B0604020202020204" pitchFamily="34" charset="0"/>
              </a:rPr>
              <a:t>)</a:t>
            </a:r>
            <a:endParaRPr lang="ro-RO" altLang="en-US" sz="1200" b="1" i="1">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endParaRPr lang="ro-RO" altLang="en-US">
              <a:latin typeface="Tahoma" panose="020B0604030504040204" pitchFamily="34" charset="0"/>
              <a:cs typeface="Times New Roman" panose="02020603050405020304"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Box 4">
            <a:extLst>
              <a:ext uri="{FF2B5EF4-FFF2-40B4-BE49-F238E27FC236}">
                <a16:creationId xmlns:a16="http://schemas.microsoft.com/office/drawing/2014/main" id="{FD635744-E42E-7B6E-1A20-C31FDAD3305C}"/>
              </a:ext>
            </a:extLst>
          </p:cNvPr>
          <p:cNvSpPr txBox="1">
            <a:spLocks noChangeArrowheads="1"/>
          </p:cNvSpPr>
          <p:nvPr/>
        </p:nvSpPr>
        <p:spPr bwMode="auto">
          <a:xfrm>
            <a:off x="1844676" y="1268413"/>
            <a:ext cx="8715375" cy="5166158"/>
          </a:xfrm>
          <a:prstGeom prst="rect">
            <a:avLst/>
          </a:prstGeom>
          <a:noFill/>
          <a:ln>
            <a:noFill/>
          </a:ln>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pPr>
            <a:r>
              <a:rPr lang="ro-RO" altLang="en-US" sz="1600" b="1">
                <a:solidFill>
                  <a:srgbClr val="00B0F0"/>
                </a:solidFill>
                <a:latin typeface="Arial" panose="020B0604020202020204" pitchFamily="34" charset="0"/>
                <a:ea typeface="Times New Roman" panose="02020603050405020304" pitchFamily="18" charset="0"/>
                <a:cs typeface="Arial" panose="020B0604020202020204" pitchFamily="34" charset="0"/>
              </a:rPr>
              <a:t>IMPORTANT</a:t>
            </a:r>
          </a:p>
          <a:p>
            <a:pPr algn="just">
              <a:lnSpc>
                <a:spcPct val="115000"/>
              </a:lnSpc>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Alegătorii care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AU OPTAT ȘI ȘI-AU EXERCITAT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dreptul de vot la alegerile din data 9 iunie 2024 și cărora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LI S-A APLICAT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pe actul de identitate timbrul autocolant sau, după caz, ștampila cu mențiunea «VOTAT 09.06.2024» și data scrutinului,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PENTRU UN SINGUR TIP DE SCRUTIN</a:t>
            </a:r>
          </a:p>
          <a:p>
            <a:pPr algn="ctr">
              <a:lnSpc>
                <a:spcPct val="115000"/>
              </a:lnSpc>
            </a:pPr>
            <a:r>
              <a:rPr lang="ro-RO" altLang="en-US" sz="1600" b="1">
                <a:solidFill>
                  <a:srgbClr val="FF0000"/>
                </a:solidFill>
                <a:latin typeface="Arial" panose="020B0604020202020204" pitchFamily="34" charset="0"/>
                <a:ea typeface="Times New Roman" panose="02020603050405020304" pitchFamily="18" charset="0"/>
                <a:cs typeface="Arial" panose="020B0604020202020204" pitchFamily="34" charset="0"/>
              </a:rPr>
              <a:t>VOR MAI PUTEA să își exercite dreptul de vot, pentru scrutinul la care</a:t>
            </a:r>
          </a:p>
          <a:p>
            <a:pPr algn="ctr">
              <a:lnSpc>
                <a:spcPct val="115000"/>
              </a:lnSpc>
            </a:pPr>
            <a:r>
              <a:rPr lang="ro-RO" altLang="en-US" sz="1600" b="1">
                <a:solidFill>
                  <a:srgbClr val="FF0000"/>
                </a:solidFill>
                <a:latin typeface="Arial" panose="020B0604020202020204" pitchFamily="34" charset="0"/>
                <a:ea typeface="Times New Roman" panose="02020603050405020304" pitchFamily="18" charset="0"/>
                <a:cs typeface="Arial" panose="020B0604020202020204" pitchFamily="34" charset="0"/>
              </a:rPr>
              <a:t>NU AU OPTAT INIȚIAL până la ora închiderii votării. </a:t>
            </a:r>
            <a:endParaRPr lang="ro-RO" altLang="en-US" sz="160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b="1">
                <a:solidFill>
                  <a:srgbClr val="FF0000"/>
                </a:solidFill>
                <a:latin typeface="Arial" panose="020B0604020202020204" pitchFamily="34" charset="0"/>
                <a:ea typeface="Times New Roman" panose="02020603050405020304" pitchFamily="18" charset="0"/>
                <a:cs typeface="Arial" panose="020B0604020202020204" pitchFamily="34" charset="0"/>
              </a:rPr>
              <a:t>ATENȚIE!</a:t>
            </a:r>
          </a:p>
          <a:p>
            <a:pPr algn="just">
              <a:lnSpc>
                <a:spcPct val="115000"/>
              </a:lnSpc>
            </a:pPr>
            <a:r>
              <a:rPr lang="ro-RO" altLang="en-US" sz="1600" b="1" u="sng">
                <a:solidFill>
                  <a:srgbClr val="203864"/>
                </a:solidFill>
                <a:latin typeface="Arial" panose="020B0604020202020204" pitchFamily="34" charset="0"/>
                <a:ea typeface="Times New Roman" panose="02020603050405020304" pitchFamily="18" charset="0"/>
                <a:cs typeface="Arial" panose="020B0604020202020204" pitchFamily="34" charset="0"/>
              </a:rPr>
              <a:t>SITUAȚIA A</a:t>
            </a:r>
          </a:p>
          <a:p>
            <a:pPr algn="just">
              <a:lnSpc>
                <a:spcPct val="115000"/>
              </a:lnSpc>
              <a:buFont typeface="Arial" panose="020B0604020202020204" pitchFamily="34" charset="0"/>
              <a:buChar char="•"/>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dacă alegătorul se află în localitatea de domiciliu:</a:t>
            </a:r>
          </a:p>
          <a:p>
            <a:pPr algn="just">
              <a:lnSpc>
                <a:spcPct val="115000"/>
              </a:lnSpc>
              <a:buFont typeface="Arial" panose="020B0604020202020204" pitchFamily="34" charset="0"/>
              <a:buChar char="•"/>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va vota la aceeași secție de votare</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15000"/>
              </a:lnSpc>
              <a:buFont typeface="Arial" panose="020B0604020202020204" pitchFamily="34" charset="0"/>
              <a:buChar char="•"/>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va semna pe lista electorală permanentă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corespunzătoare scrutinului pentru care nu a optat inițial,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pe locul barat anterior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din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RUBRICA</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destinată semnăturii</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15000"/>
              </a:lnSpc>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15000"/>
              </a:lnSpc>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Președintele</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biroului electoral al secției de votare:</a:t>
            </a:r>
          </a:p>
          <a:p>
            <a:pPr algn="just">
              <a:lnSpc>
                <a:spcPct val="115000"/>
              </a:lnSpc>
              <a:buFont typeface="Arial" panose="020B0604020202020204" pitchFamily="34" charset="0"/>
              <a:buChar char="•"/>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va scrie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în dreptul acestuia mențiunea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«REVENIRE», </a:t>
            </a:r>
          </a:p>
          <a:p>
            <a:pPr algn="just">
              <a:lnSpc>
                <a:spcPct val="115000"/>
              </a:lnSpc>
              <a:buFont typeface="Arial" panose="020B0604020202020204" pitchFamily="34" charset="0"/>
              <a:buChar char="•"/>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va semna, </a:t>
            </a:r>
          </a:p>
          <a:p>
            <a:pPr algn="just">
              <a:lnSpc>
                <a:spcPct val="115000"/>
              </a:lnSpc>
              <a:buFont typeface="Arial" panose="020B0604020202020204" pitchFamily="34" charset="0"/>
              <a:buChar char="•"/>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va aplica ștampila de control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a biroului electoral al secției de votare. </a:t>
            </a:r>
            <a:endParaRPr lang="ro-RO" altLang="en-US">
              <a:solidFill>
                <a:srgbClr val="203864"/>
              </a:solidFill>
              <a:latin typeface="Times New Roman" panose="02020603050405020304" pitchFamily="18" charset="0"/>
              <a:ea typeface="Times New Roman" panose="02020603050405020304" pitchFamily="18" charset="0"/>
              <a:cs typeface="Arial" panose="020B0604020202020204" pitchFamily="34" charset="0"/>
            </a:endParaRPr>
          </a:p>
        </p:txBody>
      </p:sp>
      <p:pic>
        <p:nvPicPr>
          <p:cNvPr id="319491" name="Picture 2">
            <a:extLst>
              <a:ext uri="{FF2B5EF4-FFF2-40B4-BE49-F238E27FC236}">
                <a16:creationId xmlns:a16="http://schemas.microsoft.com/office/drawing/2014/main" id="{03736775-D89C-AA1D-F31F-41D659C981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C1F2968-5CF5-2715-B1D0-EBD3543637A2}"/>
              </a:ext>
            </a:extLst>
          </p:cNvPr>
          <p:cNvSpPr txBox="1"/>
          <p:nvPr/>
        </p:nvSpPr>
        <p:spPr>
          <a:xfrm>
            <a:off x="1774826" y="284164"/>
            <a:ext cx="8156575" cy="1228725"/>
          </a:xfrm>
          <a:prstGeom prst="rect">
            <a:avLst/>
          </a:prstGeom>
          <a:noFill/>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15000"/>
              </a:lnSpc>
            </a:pPr>
            <a:r>
              <a:rPr lang="ro-RO" altLang="en-US" b="1">
                <a:solidFill>
                  <a:srgbClr val="203864"/>
                </a:solidFill>
                <a:latin typeface="Arial" panose="020B0604020202020204" pitchFamily="34" charset="0"/>
                <a:ea typeface="Times New Roman" panose="02020603050405020304" pitchFamily="18" charset="0"/>
                <a:cs typeface="Arial" panose="020B0604020202020204" pitchFamily="34" charset="0"/>
              </a:rPr>
              <a:t>MĂSURI DE EXERCITARE A DREPTULUI DE VOT </a:t>
            </a:r>
          </a:p>
          <a:p>
            <a:pPr algn="ctr">
              <a:lnSpc>
                <a:spcPct val="115000"/>
              </a:lnSpc>
            </a:pPr>
            <a:r>
              <a:rPr lang="ro-RO" altLang="en-US" b="1">
                <a:solidFill>
                  <a:srgbClr val="203864"/>
                </a:solidFill>
                <a:latin typeface="Arial" panose="020B0604020202020204" pitchFamily="34" charset="0"/>
                <a:ea typeface="Times New Roman" panose="02020603050405020304" pitchFamily="18" charset="0"/>
                <a:cs typeface="Arial" panose="020B0604020202020204" pitchFamily="34" charset="0"/>
              </a:rPr>
              <a:t>LA ALEGERILE DIN 9 IUNIE </a:t>
            </a:r>
          </a:p>
          <a:p>
            <a:pPr algn="ctr">
              <a:lnSpc>
                <a:spcPct val="115000"/>
              </a:lnSpc>
            </a:pPr>
            <a:r>
              <a:rPr lang="ro-RO" altLang="en-US" sz="1200" i="1">
                <a:solidFill>
                  <a:srgbClr val="203864"/>
                </a:solidFill>
                <a:latin typeface="Arial" panose="020B0604020202020204" pitchFamily="34" charset="0"/>
                <a:ea typeface="Adobe Kaiti Std R" pitchFamily="18" charset="-128"/>
                <a:cs typeface="Arial" panose="020B0604020202020204" pitchFamily="34" charset="0"/>
              </a:rPr>
              <a:t>(</a:t>
            </a:r>
            <a:r>
              <a:rPr lang="nn-NO" altLang="en-US" sz="1200" i="1">
                <a:solidFill>
                  <a:srgbClr val="203864"/>
                </a:solidFill>
                <a:latin typeface="Arial" panose="020B0604020202020204" pitchFamily="34" charset="0"/>
                <a:ea typeface="Adobe Kaiti Std R" pitchFamily="18" charset="-128"/>
                <a:cs typeface="Arial" panose="020B0604020202020204" pitchFamily="34" charset="0"/>
              </a:rPr>
              <a:t>HBEC nr.169/2024</a:t>
            </a:r>
            <a:r>
              <a:rPr lang="ro-RO" altLang="en-US" sz="1200" i="1">
                <a:solidFill>
                  <a:srgbClr val="203864"/>
                </a:solidFill>
                <a:latin typeface="Arial" panose="020B0604020202020204" pitchFamily="34" charset="0"/>
                <a:ea typeface="Adobe Kaiti Std R" pitchFamily="18" charset="-128"/>
                <a:cs typeface="Arial" panose="020B0604020202020204" pitchFamily="34" charset="0"/>
              </a:rPr>
              <a:t>)</a:t>
            </a:r>
            <a:endParaRPr lang="ro-RO" altLang="en-US" sz="1200" b="1" i="1">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endParaRPr lang="ro-RO" altLang="en-US">
              <a:latin typeface="Tahoma" panose="020B0604030504040204" pitchFamily="34" charset="0"/>
              <a:cs typeface="Times New Roman" panose="02020603050405020304"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Box 4">
            <a:extLst>
              <a:ext uri="{FF2B5EF4-FFF2-40B4-BE49-F238E27FC236}">
                <a16:creationId xmlns:a16="http://schemas.microsoft.com/office/drawing/2014/main" id="{8A1EB582-73DB-B799-6AF8-E87E4645B96E}"/>
              </a:ext>
            </a:extLst>
          </p:cNvPr>
          <p:cNvSpPr txBox="1">
            <a:spLocks noChangeArrowheads="1"/>
          </p:cNvSpPr>
          <p:nvPr/>
        </p:nvSpPr>
        <p:spPr bwMode="auto">
          <a:xfrm>
            <a:off x="1812926" y="1628775"/>
            <a:ext cx="8423275" cy="40322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pPr>
            <a:r>
              <a:rPr lang="ro-RO" altLang="en-US" sz="1600" b="1" u="sng">
                <a:solidFill>
                  <a:srgbClr val="203864"/>
                </a:solidFill>
                <a:latin typeface="Arial" panose="020B0604020202020204" pitchFamily="34" charset="0"/>
                <a:ea typeface="Times New Roman" panose="02020603050405020304" pitchFamily="18" charset="0"/>
                <a:cs typeface="Arial" panose="020B0604020202020204" pitchFamily="34" charset="0"/>
              </a:rPr>
              <a:t>SITUAȚIA B</a:t>
            </a:r>
          </a:p>
          <a:p>
            <a:pPr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dacă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alegătorul nu se află în localitatea de domiciliu:</a:t>
            </a:r>
          </a:p>
          <a:p>
            <a:pPr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va fi înscris în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lista electorală suplimentară utilizată în cadrul secției de votare unde dorește să-și exercite dreptul de vot,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corespunzătoare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scrutinului</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pentru care inițial nu a optat.</a:t>
            </a: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endParaRPr lang="ro-RO" altLang="en-US" sz="1600" b="1">
              <a:solidFill>
                <a:srgbClr val="00B0F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endParaRPr lang="ro-RO" altLang="en-US" sz="1600" b="1">
              <a:solidFill>
                <a:srgbClr val="00B0F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endParaRPr lang="ro-RO" altLang="en-US" sz="1600" b="1">
              <a:solidFill>
                <a:srgbClr val="00B0F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b="1">
                <a:solidFill>
                  <a:srgbClr val="00B0F0"/>
                </a:solidFill>
                <a:latin typeface="Arial" panose="020B0604020202020204" pitchFamily="34" charset="0"/>
                <a:ea typeface="Times New Roman" panose="02020603050405020304" pitchFamily="18" charset="0"/>
                <a:cs typeface="Arial" panose="020B0604020202020204" pitchFamily="34" charset="0"/>
              </a:rPr>
              <a:t>IMPORTANT</a:t>
            </a:r>
          </a:p>
          <a:p>
            <a:pPr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membrilor birourilor electorale ale secțiilor de votare din țară,</a:t>
            </a:r>
          </a:p>
          <a:p>
            <a:pPr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personalului tehnic auxiliar,</a:t>
            </a:r>
          </a:p>
          <a:p>
            <a:pPr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Personalul însărcinat cu menţinerea ordinii, </a:t>
            </a:r>
          </a:p>
          <a:p>
            <a:pPr algn="ctr">
              <a:lnSpc>
                <a:spcPct val="115000"/>
              </a:lnSpc>
            </a:pPr>
            <a:r>
              <a:rPr lang="ro-RO" altLang="en-US" sz="1600" b="1">
                <a:solidFill>
                  <a:srgbClr val="00B0F0"/>
                </a:solidFill>
                <a:latin typeface="Arial" panose="020B0604020202020204" pitchFamily="34" charset="0"/>
                <a:ea typeface="Times New Roman" panose="02020603050405020304" pitchFamily="18" charset="0"/>
                <a:cs typeface="Arial" panose="020B0604020202020204" pitchFamily="34" charset="0"/>
              </a:rPr>
              <a:t>POT VOTA, în condițiile legii, </a:t>
            </a:r>
          </a:p>
          <a:p>
            <a:pPr algn="ctr">
              <a:lnSpc>
                <a:spcPct val="115000"/>
              </a:lnSpc>
            </a:pPr>
            <a:r>
              <a:rPr lang="ro-RO" altLang="en-US" sz="1600" b="1">
                <a:solidFill>
                  <a:srgbClr val="00B0F0"/>
                </a:solidFill>
                <a:latin typeface="Arial" panose="020B0604020202020204" pitchFamily="34" charset="0"/>
                <a:ea typeface="Times New Roman" panose="02020603050405020304" pitchFamily="18" charset="0"/>
                <a:cs typeface="Arial" panose="020B0604020202020204" pitchFamily="34" charset="0"/>
              </a:rPr>
              <a:t>LA SECŢIA DE VOTARE UNDE ÎŞI ÎNDEPLINESC ATRIBUŢIILE</a:t>
            </a:r>
            <a:r>
              <a:rPr lang="ro-RO" altLang="en-US" sz="1600">
                <a:latin typeface="Arial" panose="020B0604020202020204" pitchFamily="34" charset="0"/>
                <a:ea typeface="Times New Roman" panose="02020603050405020304" pitchFamily="18" charset="0"/>
                <a:cs typeface="Arial" panose="020B0604020202020204" pitchFamily="34" charset="0"/>
              </a:rPr>
              <a:t>.</a:t>
            </a:r>
          </a:p>
        </p:txBody>
      </p:sp>
      <p:pic>
        <p:nvPicPr>
          <p:cNvPr id="321539" name="Picture 2">
            <a:extLst>
              <a:ext uri="{FF2B5EF4-FFF2-40B4-BE49-F238E27FC236}">
                <a16:creationId xmlns:a16="http://schemas.microsoft.com/office/drawing/2014/main" id="{76C9E2D3-C5E4-3467-EF41-D2DB8459E4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74A8B12-699B-6AA9-9218-05BC0D562F08}"/>
              </a:ext>
            </a:extLst>
          </p:cNvPr>
          <p:cNvSpPr txBox="1"/>
          <p:nvPr/>
        </p:nvSpPr>
        <p:spPr>
          <a:xfrm>
            <a:off x="1774826" y="284164"/>
            <a:ext cx="8156575" cy="1228725"/>
          </a:xfrm>
          <a:prstGeom prst="rect">
            <a:avLst/>
          </a:prstGeom>
          <a:noFill/>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15000"/>
              </a:lnSpc>
            </a:pPr>
            <a:r>
              <a:rPr lang="ro-RO" altLang="en-US" b="1">
                <a:solidFill>
                  <a:srgbClr val="203864"/>
                </a:solidFill>
                <a:latin typeface="Arial" panose="020B0604020202020204" pitchFamily="34" charset="0"/>
                <a:ea typeface="Times New Roman" panose="02020603050405020304" pitchFamily="18" charset="0"/>
                <a:cs typeface="Arial" panose="020B0604020202020204" pitchFamily="34" charset="0"/>
              </a:rPr>
              <a:t>MĂSURI DE EXERCITARE A DREPTULUI DE VOT </a:t>
            </a:r>
          </a:p>
          <a:p>
            <a:pPr algn="ctr">
              <a:lnSpc>
                <a:spcPct val="115000"/>
              </a:lnSpc>
            </a:pPr>
            <a:r>
              <a:rPr lang="ro-RO" altLang="en-US" b="1">
                <a:solidFill>
                  <a:srgbClr val="203864"/>
                </a:solidFill>
                <a:latin typeface="Arial" panose="020B0604020202020204" pitchFamily="34" charset="0"/>
                <a:ea typeface="Times New Roman" panose="02020603050405020304" pitchFamily="18" charset="0"/>
                <a:cs typeface="Arial" panose="020B0604020202020204" pitchFamily="34" charset="0"/>
              </a:rPr>
              <a:t>LA ALEGERILE DIN 9 IUNIE </a:t>
            </a:r>
          </a:p>
          <a:p>
            <a:pPr algn="ctr">
              <a:lnSpc>
                <a:spcPct val="115000"/>
              </a:lnSpc>
            </a:pPr>
            <a:r>
              <a:rPr lang="ro-RO" altLang="en-US" sz="1200" i="1">
                <a:solidFill>
                  <a:srgbClr val="203864"/>
                </a:solidFill>
                <a:latin typeface="Arial" panose="020B0604020202020204" pitchFamily="34" charset="0"/>
                <a:ea typeface="Adobe Kaiti Std R" pitchFamily="18" charset="-128"/>
                <a:cs typeface="Arial" panose="020B0604020202020204" pitchFamily="34" charset="0"/>
              </a:rPr>
              <a:t>(</a:t>
            </a:r>
            <a:r>
              <a:rPr lang="nn-NO" altLang="en-US" sz="1200" i="1">
                <a:solidFill>
                  <a:srgbClr val="203864"/>
                </a:solidFill>
                <a:latin typeface="Arial" panose="020B0604020202020204" pitchFamily="34" charset="0"/>
                <a:ea typeface="Adobe Kaiti Std R" pitchFamily="18" charset="-128"/>
                <a:cs typeface="Arial" panose="020B0604020202020204" pitchFamily="34" charset="0"/>
              </a:rPr>
              <a:t>HBEC nr.169/2024</a:t>
            </a:r>
            <a:r>
              <a:rPr lang="ro-RO" altLang="en-US" sz="1200" i="1">
                <a:solidFill>
                  <a:srgbClr val="203864"/>
                </a:solidFill>
                <a:latin typeface="Arial" panose="020B0604020202020204" pitchFamily="34" charset="0"/>
                <a:ea typeface="Adobe Kaiti Std R" pitchFamily="18" charset="-128"/>
                <a:cs typeface="Arial" panose="020B0604020202020204" pitchFamily="34" charset="0"/>
              </a:rPr>
              <a:t>)</a:t>
            </a:r>
            <a:endParaRPr lang="ro-RO" altLang="en-US" sz="1200" b="1" i="1">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endParaRPr lang="ro-RO" altLang="en-US">
              <a:latin typeface="Tahoma" panose="020B0604030504040204" pitchFamily="34" charset="0"/>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Box 4">
            <a:extLst>
              <a:ext uri="{FF2B5EF4-FFF2-40B4-BE49-F238E27FC236}">
                <a16:creationId xmlns:a16="http://schemas.microsoft.com/office/drawing/2014/main" id="{12F7FC79-F7E1-877F-EF6D-ED88E40DB327}"/>
              </a:ext>
            </a:extLst>
          </p:cNvPr>
          <p:cNvSpPr txBox="1">
            <a:spLocks noChangeArrowheads="1"/>
          </p:cNvSpPr>
          <p:nvPr/>
        </p:nvSpPr>
        <p:spPr bwMode="auto">
          <a:xfrm>
            <a:off x="1909764" y="1628775"/>
            <a:ext cx="8423275" cy="4315540"/>
          </a:xfrm>
          <a:prstGeom prst="rect">
            <a:avLst/>
          </a:prstGeom>
          <a:noFill/>
          <a:ln>
            <a:noFill/>
          </a:ln>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SIMPV</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permite evidenţierea prezenţei la vot pentru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ambele tipuri de scrutin</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15000"/>
              </a:lnSpc>
            </a:pP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b="1" u="sng">
                <a:solidFill>
                  <a:srgbClr val="203864"/>
                </a:solidFill>
                <a:latin typeface="Arial" panose="020B0604020202020204" pitchFamily="34" charset="0"/>
                <a:ea typeface="Times New Roman" panose="02020603050405020304" pitchFamily="18" charset="0"/>
                <a:cs typeface="Arial" panose="020B0604020202020204" pitchFamily="34" charset="0"/>
              </a:rPr>
              <a:t>Verificarea identității alegătorului</a:t>
            </a:r>
          </a:p>
          <a:p>
            <a:pPr algn="just">
              <a:lnSpc>
                <a:spcPct val="115000"/>
              </a:lnSpc>
            </a:pPr>
            <a:r>
              <a:rPr lang="ro-RO" altLang="en-US" sz="1600" b="1" u="sng">
                <a:solidFill>
                  <a:srgbClr val="203864"/>
                </a:solidFill>
                <a:latin typeface="Arial" panose="020B0604020202020204" pitchFamily="34" charset="0"/>
                <a:ea typeface="Times New Roman" panose="02020603050405020304" pitchFamily="18" charset="0"/>
                <a:cs typeface="Arial" panose="020B0604020202020204" pitchFamily="34" charset="0"/>
              </a:rPr>
              <a:t>Pas 1:</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 </a:t>
            </a:r>
            <a:r>
              <a:rPr lang="ro-RO" altLang="en-US" sz="1600" b="1" u="sng">
                <a:solidFill>
                  <a:srgbClr val="203864"/>
                </a:solidFill>
                <a:latin typeface="Arial" panose="020B0604020202020204" pitchFamily="34" charset="0"/>
                <a:ea typeface="Times New Roman" panose="02020603050405020304" pitchFamily="18" charset="0"/>
                <a:cs typeface="Arial" panose="020B0604020202020204" pitchFamily="34" charset="0"/>
              </a:rPr>
              <a:t>Alegătorii</a:t>
            </a:r>
            <a:r>
              <a:rPr lang="ro-RO" altLang="en-US" sz="1600" u="sng">
                <a:solidFill>
                  <a:srgbClr val="203864"/>
                </a:solidFill>
                <a:latin typeface="Arial" panose="020B0604020202020204" pitchFamily="34" charset="0"/>
                <a:ea typeface="Times New Roman" panose="02020603050405020304" pitchFamily="18" charset="0"/>
                <a:cs typeface="Arial" panose="020B0604020202020204" pitchFamily="34" charset="0"/>
              </a:rPr>
              <a:t>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prezintă actele de identitate</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respectiv documentele de identitate operatorilor de calculator. </a:t>
            </a:r>
          </a:p>
          <a:p>
            <a:pPr algn="just">
              <a:lnSpc>
                <a:spcPct val="115000"/>
              </a:lnSpc>
            </a:pPr>
            <a:r>
              <a:rPr lang="ro-RO" altLang="en-US" sz="1600" b="1" u="sng">
                <a:solidFill>
                  <a:srgbClr val="203864"/>
                </a:solidFill>
                <a:latin typeface="Arial" panose="020B0604020202020204" pitchFamily="34" charset="0"/>
                <a:ea typeface="Times New Roman" panose="02020603050405020304" pitchFamily="18" charset="0"/>
                <a:cs typeface="Arial" panose="020B0604020202020204" pitchFamily="34" charset="0"/>
              </a:rPr>
              <a:t>Pas 2:</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a:t>
            </a:r>
            <a:r>
              <a:rPr lang="ro-RO" altLang="en-US" sz="1600" b="1" u="sng">
                <a:solidFill>
                  <a:srgbClr val="203864"/>
                </a:solidFill>
                <a:latin typeface="Arial" panose="020B0604020202020204" pitchFamily="34" charset="0"/>
                <a:ea typeface="Times New Roman" panose="02020603050405020304" pitchFamily="18" charset="0"/>
                <a:cs typeface="Arial" panose="020B0604020202020204" pitchFamily="34" charset="0"/>
              </a:rPr>
              <a:t>Operatorul de calculator</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15000"/>
              </a:lnSpc>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1. aduce la cunoştinţa alegătorului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faptul că SIMPV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înregistrează prezenţa la vot separat pentru fiecare scrutin în parte.</a:t>
            </a:r>
          </a:p>
          <a:p>
            <a:pPr algn="just">
              <a:lnSpc>
                <a:spcPct val="115000"/>
              </a:lnSpc>
              <a:buFontTx/>
              <a:buAutoNum type="arabicPeriod" startAt="2"/>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înscrie datele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personale ale alegătorilor în SIMPV.</a:t>
            </a:r>
          </a:p>
          <a:p>
            <a:pPr algn="just">
              <a:lnSpc>
                <a:spcPct val="115000"/>
              </a:lnSpc>
              <a:buFontTx/>
              <a:buAutoNum type="arabicPeriod" startAt="2"/>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înregistrează</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în SIMPV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opţiunea</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alegătorului de a vota numai pentru un singur tip de scrutin sau pentru ambele scrutinuri,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aşa cum a fost comunicată de către acesta.</a:t>
            </a:r>
          </a:p>
          <a:p>
            <a:pPr algn="just">
              <a:lnSpc>
                <a:spcPct val="115000"/>
              </a:lnSpc>
              <a:buFontTx/>
              <a:buAutoNum type="arabicPeriod" startAt="2"/>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aduce la cunoştinţa preşedintelui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biroului electoral al secţiei de votare din ţară atât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mesajele furnizate de SIMPV</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cât şi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opţiunile alegătorului, astfel încât alegătorii să primească buletinele de vot conform opţiunilor</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înscrise în SIMPV.</a:t>
            </a:r>
          </a:p>
          <a:p>
            <a:pPr algn="ctr">
              <a:lnSpc>
                <a:spcPct val="115000"/>
              </a:lnSpc>
            </a:pPr>
            <a:endParaRPr lang="ro-RO" altLang="en-US" sz="1600">
              <a:latin typeface="Arial" panose="020B0604020202020204" pitchFamily="34" charset="0"/>
              <a:ea typeface="Times New Roman" panose="02020603050405020304" pitchFamily="18" charset="0"/>
              <a:cs typeface="Arial" panose="020B0604020202020204" pitchFamily="34" charset="0"/>
            </a:endParaRPr>
          </a:p>
        </p:txBody>
      </p:sp>
      <p:pic>
        <p:nvPicPr>
          <p:cNvPr id="323587" name="Picture 2">
            <a:extLst>
              <a:ext uri="{FF2B5EF4-FFF2-40B4-BE49-F238E27FC236}">
                <a16:creationId xmlns:a16="http://schemas.microsoft.com/office/drawing/2014/main" id="{D6F130A8-002D-E59D-3381-17437724E2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5CCBF64-8B46-3F3D-057D-CAB4695A8B1C}"/>
              </a:ext>
            </a:extLst>
          </p:cNvPr>
          <p:cNvSpPr txBox="1"/>
          <p:nvPr/>
        </p:nvSpPr>
        <p:spPr>
          <a:xfrm>
            <a:off x="1774826" y="284164"/>
            <a:ext cx="8156575" cy="1228725"/>
          </a:xfrm>
          <a:prstGeom prst="rect">
            <a:avLst/>
          </a:prstGeom>
          <a:noFill/>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15000"/>
              </a:lnSpc>
            </a:pPr>
            <a:r>
              <a:rPr lang="ro-RO" altLang="en-US" b="1">
                <a:solidFill>
                  <a:srgbClr val="203864"/>
                </a:solidFill>
                <a:latin typeface="Arial" panose="020B0604020202020204" pitchFamily="34" charset="0"/>
                <a:ea typeface="Times New Roman" panose="02020603050405020304" pitchFamily="18" charset="0"/>
                <a:cs typeface="Arial" panose="020B0604020202020204" pitchFamily="34" charset="0"/>
              </a:rPr>
              <a:t>MĂSURI DE EXERCITARE A DREPTULUI DE VOT </a:t>
            </a:r>
          </a:p>
          <a:p>
            <a:pPr algn="ctr">
              <a:lnSpc>
                <a:spcPct val="115000"/>
              </a:lnSpc>
            </a:pPr>
            <a:r>
              <a:rPr lang="ro-RO" altLang="en-US" b="1">
                <a:solidFill>
                  <a:srgbClr val="203864"/>
                </a:solidFill>
                <a:latin typeface="Arial" panose="020B0604020202020204" pitchFamily="34" charset="0"/>
                <a:ea typeface="Times New Roman" panose="02020603050405020304" pitchFamily="18" charset="0"/>
                <a:cs typeface="Arial" panose="020B0604020202020204" pitchFamily="34" charset="0"/>
              </a:rPr>
              <a:t>LA ALEGERILE DIN 9 IUNIE </a:t>
            </a:r>
          </a:p>
          <a:p>
            <a:pPr algn="ctr">
              <a:lnSpc>
                <a:spcPct val="115000"/>
              </a:lnSpc>
            </a:pPr>
            <a:r>
              <a:rPr lang="ro-RO" altLang="en-US" sz="1200" i="1">
                <a:solidFill>
                  <a:srgbClr val="203864"/>
                </a:solidFill>
                <a:latin typeface="Arial" panose="020B0604020202020204" pitchFamily="34" charset="0"/>
                <a:ea typeface="Adobe Kaiti Std R" pitchFamily="18" charset="-128"/>
                <a:cs typeface="Arial" panose="020B0604020202020204" pitchFamily="34" charset="0"/>
              </a:rPr>
              <a:t>(</a:t>
            </a:r>
            <a:r>
              <a:rPr lang="nn-NO" altLang="en-US" sz="1200" i="1">
                <a:solidFill>
                  <a:srgbClr val="203864"/>
                </a:solidFill>
                <a:latin typeface="Arial" panose="020B0604020202020204" pitchFamily="34" charset="0"/>
                <a:ea typeface="Adobe Kaiti Std R" pitchFamily="18" charset="-128"/>
                <a:cs typeface="Arial" panose="020B0604020202020204" pitchFamily="34" charset="0"/>
              </a:rPr>
              <a:t>HBEC nr.169/2024</a:t>
            </a:r>
            <a:r>
              <a:rPr lang="ro-RO" altLang="en-US" sz="1200" i="1">
                <a:solidFill>
                  <a:srgbClr val="203864"/>
                </a:solidFill>
                <a:latin typeface="Arial" panose="020B0604020202020204" pitchFamily="34" charset="0"/>
                <a:ea typeface="Adobe Kaiti Std R" pitchFamily="18" charset="-128"/>
                <a:cs typeface="Arial" panose="020B0604020202020204" pitchFamily="34" charset="0"/>
              </a:rPr>
              <a:t>)</a:t>
            </a:r>
            <a:endParaRPr lang="ro-RO" altLang="en-US" sz="1200" b="1" i="1">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endParaRPr lang="ro-RO" altLang="en-US">
              <a:latin typeface="Tahoma" panose="020B0604030504040204" pitchFamily="34" charset="0"/>
              <a:cs typeface="Times New Roman" panose="020206030504050203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Box 4">
            <a:extLst>
              <a:ext uri="{FF2B5EF4-FFF2-40B4-BE49-F238E27FC236}">
                <a16:creationId xmlns:a16="http://schemas.microsoft.com/office/drawing/2014/main" id="{B8F74B43-8604-67A8-CC5F-A78C632F8DC8}"/>
              </a:ext>
            </a:extLst>
          </p:cNvPr>
          <p:cNvSpPr txBox="1">
            <a:spLocks noChangeArrowheads="1"/>
          </p:cNvSpPr>
          <p:nvPr/>
        </p:nvSpPr>
        <p:spPr bwMode="auto">
          <a:xfrm>
            <a:off x="1631950" y="679451"/>
            <a:ext cx="8928100" cy="6018213"/>
          </a:xfrm>
          <a:prstGeom prst="rect">
            <a:avLst/>
          </a:prstGeom>
          <a:noFill/>
          <a:ln>
            <a:noFill/>
          </a:ln>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pPr>
            <a:endPar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CANDIDAŢII ŞI ALEGĂTORII </a:t>
            </a:r>
          </a:p>
          <a:p>
            <a:pPr algn="ctr">
              <a:lnSpc>
                <a:spcPct val="115000"/>
              </a:lnSpc>
            </a:pP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pot contesta identitatea persoanei care se prezintă la vot.</a:t>
            </a:r>
          </a:p>
          <a:p>
            <a:pPr algn="ctr">
              <a:lnSpc>
                <a:spcPct val="115000"/>
              </a:lnSpc>
            </a:pPr>
            <a:endPar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PREȘEDINTELE biroului electoral al secției de votare din țară</a:t>
            </a:r>
            <a:endPar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ADMITE SAU RESPINGE </a:t>
            </a:r>
          </a:p>
          <a:p>
            <a:pPr algn="ctr">
              <a:lnSpc>
                <a:spcPct val="115000"/>
              </a:lnSpc>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contestația împotriva identității unei persoane care se prezintă la vot</a:t>
            </a:r>
            <a:endParaRPr lang="ro-RO" altLang="en-US" sz="1400" b="1" u="sng">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endParaRPr lang="ro-RO" altLang="en-US" sz="1400" b="1" u="sng">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400" b="1" u="sng">
                <a:solidFill>
                  <a:srgbClr val="203864"/>
                </a:solidFill>
                <a:latin typeface="Arial" panose="020B0604020202020204" pitchFamily="34" charset="0"/>
                <a:ea typeface="Times New Roman" panose="02020603050405020304" pitchFamily="18" charset="0"/>
                <a:cs typeface="Arial" panose="020B0604020202020204" pitchFamily="34" charset="0"/>
              </a:rPr>
              <a:t>SITUAȚIA A</a:t>
            </a:r>
          </a:p>
          <a:p>
            <a:pPr algn="just">
              <a:lnSpc>
                <a:spcPct val="115000"/>
              </a:lnSpc>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Președintele biroului electoral al secției de votare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ADMITE CONTESTAȚIA </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împotriva identității unei persoane care se prezintă la vot. </a:t>
            </a:r>
          </a:p>
          <a:p>
            <a:pPr algn="just">
              <a:lnSpc>
                <a:spcPct val="115000"/>
              </a:lnSpc>
            </a:pPr>
            <a:r>
              <a:rPr lang="ro-RO" altLang="en-US" sz="1400" b="1" u="sng">
                <a:solidFill>
                  <a:srgbClr val="203864"/>
                </a:solidFill>
                <a:latin typeface="Arial" panose="020B0604020202020204" pitchFamily="34" charset="0"/>
                <a:ea typeface="Times New Roman" panose="02020603050405020304" pitchFamily="18" charset="0"/>
                <a:cs typeface="Arial" panose="020B0604020202020204" pitchFamily="34" charset="0"/>
              </a:rPr>
              <a:t>SOLUȚIE</a:t>
            </a:r>
          </a:p>
          <a:p>
            <a:pPr algn="just">
              <a:lnSpc>
                <a:spcPct val="115000"/>
              </a:lnSpc>
              <a:buFont typeface="Arial" panose="020B0604020202020204" pitchFamily="34" charset="0"/>
              <a:buChar char="•"/>
            </a:pP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va opri de la vot pe alegătorul </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contestat și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va proceda la întocmirea olografă a unui proces-verbal </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care va conține, în mod obligatoriu, următoarele:</a:t>
            </a:r>
          </a:p>
          <a:p>
            <a:pPr algn="just">
              <a:lnSpc>
                <a:spcPct val="115000"/>
              </a:lnSpc>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a) numărul secției de votare, denumirea localității și a județului; în cazul municipiului București se indică numărul sectorului;</a:t>
            </a:r>
          </a:p>
          <a:p>
            <a:pPr algn="just">
              <a:lnSpc>
                <a:spcPct val="115000"/>
              </a:lnSpc>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b) numele, prenumele și codul numeric personal al persoanei care s-a prezentat la vot, a cărei identitate a fost contestată;</a:t>
            </a:r>
          </a:p>
          <a:p>
            <a:pPr algn="just">
              <a:lnSpc>
                <a:spcPct val="115000"/>
              </a:lnSpc>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c) descrierea situației constatate și a mijlocului prin care a fost verificată identitatea persoanei;</a:t>
            </a:r>
          </a:p>
          <a:p>
            <a:pPr algn="just">
              <a:lnSpc>
                <a:spcPct val="115000"/>
              </a:lnSpc>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d) numele, prenumele și semnătura președintelui biroului electoral al secției de votare;</a:t>
            </a:r>
          </a:p>
          <a:p>
            <a:pPr algn="just">
              <a:lnSpc>
                <a:spcPct val="115000"/>
              </a:lnSpc>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e) data întocmirii procesului-verbal. </a:t>
            </a:r>
          </a:p>
          <a:p>
            <a:pPr algn="just">
              <a:lnSpc>
                <a:spcPct val="115000"/>
              </a:lnSpc>
            </a:pPr>
            <a:r>
              <a:rPr lang="ro-RO" altLang="en-US" sz="1400" b="1">
                <a:solidFill>
                  <a:srgbClr val="00B0F0"/>
                </a:solidFill>
                <a:latin typeface="Arial" panose="020B0604020202020204" pitchFamily="34" charset="0"/>
                <a:ea typeface="Times New Roman" panose="02020603050405020304" pitchFamily="18" charset="0"/>
                <a:cs typeface="Arial" panose="020B0604020202020204" pitchFamily="34" charset="0"/>
              </a:rPr>
              <a:t>IMPORTANT</a:t>
            </a:r>
          </a:p>
          <a:p>
            <a:pPr algn="just">
              <a:lnSpc>
                <a:spcPct val="115000"/>
              </a:lnSpc>
            </a:pP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Procesul-verbal </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întocmit de președintele biroului electoral al secției de votare din țară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va fi predat personalului care asigură paza secției de votare și care va anunța incidentul pe cale ierarhică</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a:t>
            </a:r>
          </a:p>
        </p:txBody>
      </p:sp>
      <p:pic>
        <p:nvPicPr>
          <p:cNvPr id="325635" name="Picture 2">
            <a:extLst>
              <a:ext uri="{FF2B5EF4-FFF2-40B4-BE49-F238E27FC236}">
                <a16:creationId xmlns:a16="http://schemas.microsoft.com/office/drawing/2014/main" id="{01F49818-544B-265B-A056-5C94A5529F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3" name="Rectangle 2">
            <a:extLst>
              <a:ext uri="{FF2B5EF4-FFF2-40B4-BE49-F238E27FC236}">
                <a16:creationId xmlns:a16="http://schemas.microsoft.com/office/drawing/2014/main" id="{629A506B-1D62-A1BF-C2C1-A2DEF7F3D1F3}"/>
              </a:ext>
            </a:extLst>
          </p:cNvPr>
          <p:cNvSpPr txBox="1">
            <a:spLocks noChangeArrowheads="1"/>
          </p:cNvSpPr>
          <p:nvPr/>
        </p:nvSpPr>
        <p:spPr bwMode="auto">
          <a:xfrm>
            <a:off x="1919288" y="107951"/>
            <a:ext cx="8229600" cy="576263"/>
          </a:xfrm>
          <a:prstGeom prst="rect">
            <a:avLst/>
          </a:prstGeom>
          <a:noFill/>
          <a:ln>
            <a:noFill/>
          </a:ln>
        </p:spPr>
        <p:txBody>
          <a:bodyPr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70000"/>
              </a:lnSpc>
              <a:spcBef>
                <a:spcPct val="0"/>
              </a:spcBef>
              <a:buClr>
                <a:srgbClr val="2DA2BF"/>
              </a:buClr>
              <a:buSzPct val="68000"/>
              <a:buFontTx/>
              <a:buNone/>
            </a:pPr>
            <a:r>
              <a:rPr lang="nn-NO" altLang="en-US" sz="1800" b="1">
                <a:solidFill>
                  <a:srgbClr val="203864"/>
                </a:solidFill>
                <a:latin typeface="Arial" panose="020B0604020202020204" pitchFamily="34" charset="0"/>
                <a:ea typeface="Adobe Kaiti Std R" pitchFamily="18" charset="-128"/>
                <a:cs typeface="Arial" panose="020B0604020202020204" pitchFamily="34" charset="0"/>
              </a:rPr>
              <a:t>CONTESTAREA IDENTITĂȚII ALEGĂTORULUI</a:t>
            </a:r>
          </a:p>
          <a:p>
            <a:pPr algn="ctr" eaLnBrk="1" hangingPunct="1">
              <a:lnSpc>
                <a:spcPct val="70000"/>
              </a:lnSpc>
              <a:spcBef>
                <a:spcPct val="0"/>
              </a:spcBef>
              <a:buClr>
                <a:srgbClr val="2DA2BF"/>
              </a:buClr>
              <a:buSzPct val="68000"/>
              <a:buFontTx/>
              <a:buNone/>
            </a:pPr>
            <a:r>
              <a:rPr lang="nn-NO" altLang="en-US" sz="1200" i="1">
                <a:solidFill>
                  <a:srgbClr val="203864"/>
                </a:solidFill>
                <a:latin typeface="Arial" panose="020B0604020202020204" pitchFamily="34" charset="0"/>
                <a:ea typeface="Adobe Kaiti Std R" pitchFamily="18" charset="-128"/>
                <a:cs typeface="Arial" panose="020B0604020202020204" pitchFamily="34" charset="0"/>
              </a:rPr>
              <a:t>(art. 1 alin. 11 din HBEC nr.169/2024)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Box 2">
            <a:extLst>
              <a:ext uri="{FF2B5EF4-FFF2-40B4-BE49-F238E27FC236}">
                <a16:creationId xmlns:a16="http://schemas.microsoft.com/office/drawing/2014/main" id="{D5269554-AF32-78C1-8B67-9CF02B9DFBA0}"/>
              </a:ext>
            </a:extLst>
          </p:cNvPr>
          <p:cNvSpPr txBox="1">
            <a:spLocks noChangeArrowheads="1"/>
          </p:cNvSpPr>
          <p:nvPr/>
        </p:nvSpPr>
        <p:spPr bwMode="auto">
          <a:xfrm>
            <a:off x="1919289" y="2565400"/>
            <a:ext cx="8497887"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5000"/>
              </a:lnSpc>
              <a:spcAft>
                <a:spcPts val="800"/>
              </a:spcAft>
            </a:pPr>
            <a:r>
              <a:rPr lang="ro-RO" altLang="ro-RO" b="1">
                <a:solidFill>
                  <a:srgbClr val="19194D"/>
                </a:solidFill>
                <a:latin typeface="Arial" panose="020B0604020202020204" pitchFamily="34" charset="0"/>
                <a:cs typeface="Arial" panose="020B0604020202020204" pitchFamily="34" charset="0"/>
              </a:rPr>
              <a:t>IMPORTANT: </a:t>
            </a:r>
            <a:endParaRPr lang="ro-RO" altLang="ro-RO" sz="1400">
              <a:solidFill>
                <a:srgbClr val="19194D"/>
              </a:solidFill>
              <a:latin typeface="Arial" panose="020B0604020202020204" pitchFamily="34" charset="0"/>
              <a:cs typeface="Arial" panose="020B0604020202020204" pitchFamily="34" charset="0"/>
            </a:endParaRPr>
          </a:p>
          <a:p>
            <a:pPr algn="just">
              <a:lnSpc>
                <a:spcPct val="125000"/>
              </a:lnSpc>
              <a:spcAft>
                <a:spcPts val="800"/>
              </a:spcAft>
            </a:pPr>
            <a:r>
              <a:rPr lang="ro-RO" altLang="ro-RO">
                <a:solidFill>
                  <a:srgbClr val="19194D"/>
                </a:solidFill>
                <a:latin typeface="Arial" panose="020B0604020202020204" pitchFamily="34" charset="0"/>
                <a:cs typeface="Arial" panose="020B0604020202020204" pitchFamily="34" charset="0"/>
              </a:rPr>
              <a:t>Președintele biroului electoral al secției de votare este obligat să ia măsurile necesare pentru ca alegerile să decurgă în bune condiții.</a:t>
            </a:r>
            <a:r>
              <a:rPr lang="ro-RO" altLang="ro-RO" b="1">
                <a:solidFill>
                  <a:srgbClr val="19194D"/>
                </a:solidFill>
                <a:latin typeface="Arial" panose="020B0604020202020204" pitchFamily="34" charset="0"/>
                <a:cs typeface="Arial" panose="020B0604020202020204" pitchFamily="34" charset="0"/>
              </a:rPr>
              <a:t> În acest scop, puterile lui se întind și în afara localului secției de votare, până la o distanță de 500 metri.</a:t>
            </a:r>
          </a:p>
          <a:p>
            <a:pPr algn="just">
              <a:lnSpc>
                <a:spcPct val="125000"/>
              </a:lnSpc>
              <a:spcAft>
                <a:spcPts val="800"/>
              </a:spcAft>
            </a:pPr>
            <a:endParaRPr lang="ro-RO" altLang="ro-RO" sz="1400">
              <a:solidFill>
                <a:srgbClr val="19194D"/>
              </a:solidFill>
              <a:latin typeface="Arial" panose="020B0604020202020204" pitchFamily="34" charset="0"/>
              <a:cs typeface="Arial" panose="020B0604020202020204" pitchFamily="34" charset="0"/>
            </a:endParaRPr>
          </a:p>
          <a:p>
            <a:pPr algn="just">
              <a:lnSpc>
                <a:spcPct val="125000"/>
              </a:lnSpc>
              <a:spcAft>
                <a:spcPts val="800"/>
              </a:spcAft>
            </a:pPr>
            <a:r>
              <a:rPr lang="ro-RO" altLang="ro-RO" b="1">
                <a:solidFill>
                  <a:srgbClr val="19194D"/>
                </a:solidFill>
                <a:latin typeface="Arial" panose="020B0604020202020204" pitchFamily="34" charset="0"/>
                <a:cs typeface="Arial" panose="020B0604020202020204" pitchFamily="34" charset="0"/>
              </a:rPr>
              <a:t>Pentru menținerea ordinii în localul secției de votare și în împrejurimile acestuia, </a:t>
            </a:r>
            <a:r>
              <a:rPr lang="ro-RO" altLang="ro-RO">
                <a:solidFill>
                  <a:srgbClr val="19194D"/>
                </a:solidFill>
                <a:latin typeface="Arial" panose="020B0604020202020204" pitchFamily="34" charset="0"/>
                <a:cs typeface="Arial" panose="020B0604020202020204" pitchFamily="34" charset="0"/>
              </a:rPr>
              <a:t>președintele biroului electoral al secției de votare are la dispoziție </a:t>
            </a:r>
            <a:r>
              <a:rPr lang="ro-RO" altLang="ro-RO" b="1">
                <a:solidFill>
                  <a:srgbClr val="19194D"/>
                </a:solidFill>
                <a:latin typeface="Arial" panose="020B0604020202020204" pitchFamily="34" charset="0"/>
                <a:cs typeface="Arial" panose="020B0604020202020204" pitchFamily="34" charset="0"/>
              </a:rPr>
              <a:t>mijloacele de ordine necesare, puse la dispoziție prin grija prefecților.</a:t>
            </a:r>
            <a:endParaRPr lang="ro-RO" altLang="ro-RO" sz="1400">
              <a:solidFill>
                <a:srgbClr val="19194D"/>
              </a:solidFill>
              <a:latin typeface="Arial" panose="020B0604020202020204" pitchFamily="34" charset="0"/>
              <a:cs typeface="Arial" panose="020B0604020202020204" pitchFamily="34" charset="0"/>
            </a:endParaRPr>
          </a:p>
          <a:p>
            <a:pPr algn="just">
              <a:lnSpc>
                <a:spcPct val="125000"/>
              </a:lnSpc>
              <a:spcAft>
                <a:spcPts val="800"/>
              </a:spcAft>
            </a:pPr>
            <a:r>
              <a:rPr lang="ro-RO" altLang="ro-RO" b="1">
                <a:latin typeface="Arial" panose="020B0604020202020204" pitchFamily="34" charset="0"/>
                <a:cs typeface="Arial" panose="020B0604020202020204" pitchFamily="34" charset="0"/>
              </a:rPr>
              <a:t> </a:t>
            </a:r>
            <a:endParaRPr lang="ro-RO" altLang="ro-RO" sz="1400">
              <a:latin typeface="Arial" panose="020B0604020202020204" pitchFamily="34" charset="0"/>
              <a:cs typeface="Arial" panose="020B0604020202020204" pitchFamily="34" charset="0"/>
            </a:endParaRPr>
          </a:p>
        </p:txBody>
      </p:sp>
      <p:sp>
        <p:nvSpPr>
          <p:cNvPr id="160771" name="TextBox 4">
            <a:extLst>
              <a:ext uri="{FF2B5EF4-FFF2-40B4-BE49-F238E27FC236}">
                <a16:creationId xmlns:a16="http://schemas.microsoft.com/office/drawing/2014/main" id="{5FC3B0FC-1A4B-8548-8E96-6075027F3B4F}"/>
              </a:ext>
            </a:extLst>
          </p:cNvPr>
          <p:cNvSpPr txBox="1">
            <a:spLocks noChangeArrowheads="1"/>
          </p:cNvSpPr>
          <p:nvPr/>
        </p:nvSpPr>
        <p:spPr bwMode="auto">
          <a:xfrm>
            <a:off x="1847850" y="461964"/>
            <a:ext cx="8496300"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ro-RO" altLang="ro-RO" sz="1800" b="1">
                <a:solidFill>
                  <a:srgbClr val="203864"/>
                </a:solidFill>
                <a:latin typeface="Arial" panose="020B0604020202020204" pitchFamily="34" charset="0"/>
                <a:cs typeface="Arial" panose="020B0604020202020204" pitchFamily="34" charset="0"/>
              </a:rPr>
              <a:t>PREGĂTIREA DESCHIDERII SECȚIEI DE VOTARE</a:t>
            </a:r>
          </a:p>
          <a:p>
            <a:pPr algn="ctr" eaLnBrk="1" hangingPunct="1">
              <a:lnSpc>
                <a:spcPct val="100000"/>
              </a:lnSpc>
              <a:spcBef>
                <a:spcPct val="0"/>
              </a:spcBef>
              <a:buFontTx/>
              <a:buNone/>
            </a:pPr>
            <a:r>
              <a:rPr lang="ro-RO" altLang="ro-RO" sz="1800" b="1">
                <a:solidFill>
                  <a:srgbClr val="203864"/>
                </a:solidFill>
                <a:latin typeface="Arial" panose="020B0604020202020204" pitchFamily="34" charset="0"/>
                <a:cs typeface="Arial" panose="020B0604020202020204" pitchFamily="34" charset="0"/>
              </a:rPr>
              <a:t>Interval orar: 06:00-07:00</a:t>
            </a:r>
            <a:endParaRPr lang="ro-RO" altLang="ro-RO" sz="1800">
              <a:solidFill>
                <a:srgbClr val="203864"/>
              </a:solidFill>
              <a:latin typeface="Arial" panose="020B0604020202020204" pitchFamily="34" charset="0"/>
              <a:cs typeface="Arial" panose="020B0604020202020204" pitchFamily="34" charset="0"/>
            </a:endParaRPr>
          </a:p>
          <a:p>
            <a:pPr algn="ctr">
              <a:lnSpc>
                <a:spcPct val="100000"/>
              </a:lnSpc>
              <a:spcBef>
                <a:spcPct val="0"/>
              </a:spcBef>
              <a:spcAft>
                <a:spcPts val="2000"/>
              </a:spcAft>
              <a:buNone/>
            </a:pPr>
            <a:r>
              <a:rPr lang="ro-RO" altLang="ro-RO" sz="1200" i="1">
                <a:solidFill>
                  <a:srgbClr val="203864"/>
                </a:solidFill>
                <a:latin typeface="Arial" panose="020B0604020202020204" pitchFamily="34" charset="0"/>
                <a:cs typeface="Arial" panose="020B0604020202020204" pitchFamily="34" charset="0"/>
              </a:rPr>
              <a:t>[art. 83 alin. (1) și (6) din Legea nr. 115/2015, cu modificările și completările ulterioare, art. 45 alin. (6) și (9)) din Legea nr. 33/2007, republicată, cu modificările și completările ulterioare]</a:t>
            </a:r>
          </a:p>
          <a:p>
            <a:pPr algn="ctr">
              <a:lnSpc>
                <a:spcPct val="100000"/>
              </a:lnSpc>
              <a:spcBef>
                <a:spcPct val="0"/>
              </a:spcBef>
              <a:spcAft>
                <a:spcPts val="2000"/>
              </a:spcAft>
              <a:buNone/>
            </a:pPr>
            <a:endParaRPr lang="ro-RO" altLang="ro-RO" sz="1200" i="1">
              <a:solidFill>
                <a:srgbClr val="203864"/>
              </a:solidFill>
              <a:latin typeface="Times New Roman" panose="02020603050405020304" pitchFamily="18" charset="0"/>
              <a:cs typeface="Times New Roman" panose="02020603050405020304" pitchFamily="18" charset="0"/>
            </a:endParaRPr>
          </a:p>
        </p:txBody>
      </p:sp>
      <p:pic>
        <p:nvPicPr>
          <p:cNvPr id="160772" name="Picture 2">
            <a:extLst>
              <a:ext uri="{FF2B5EF4-FFF2-40B4-BE49-F238E27FC236}">
                <a16:creationId xmlns:a16="http://schemas.microsoft.com/office/drawing/2014/main" id="{2330F5BF-B7EB-38C5-2C3D-CE0110074F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Box 4">
            <a:extLst>
              <a:ext uri="{FF2B5EF4-FFF2-40B4-BE49-F238E27FC236}">
                <a16:creationId xmlns:a16="http://schemas.microsoft.com/office/drawing/2014/main" id="{51A8495D-0185-AE8D-25E4-4CACF4F54763}"/>
              </a:ext>
            </a:extLst>
          </p:cNvPr>
          <p:cNvSpPr txBox="1">
            <a:spLocks noChangeArrowheads="1"/>
          </p:cNvSpPr>
          <p:nvPr/>
        </p:nvSpPr>
        <p:spPr bwMode="auto">
          <a:xfrm>
            <a:off x="1631950" y="2133600"/>
            <a:ext cx="8928100" cy="2300288"/>
          </a:xfrm>
          <a:prstGeom prst="rect">
            <a:avLst/>
          </a:prstGeom>
          <a:noFill/>
          <a:ln>
            <a:noFill/>
          </a:ln>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pPr>
            <a:endPar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endPar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endParaRPr lang="ro-RO" altLang="en-US" sz="1400" b="1" u="sng">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400" b="1" u="sng">
                <a:solidFill>
                  <a:srgbClr val="203864"/>
                </a:solidFill>
                <a:latin typeface="Arial" panose="020B0604020202020204" pitchFamily="34" charset="0"/>
                <a:ea typeface="Times New Roman" panose="02020603050405020304" pitchFamily="18" charset="0"/>
                <a:cs typeface="Arial" panose="020B0604020202020204" pitchFamily="34" charset="0"/>
              </a:rPr>
              <a:t>SITUAȚIA B</a:t>
            </a:r>
          </a:p>
          <a:p>
            <a:pPr algn="just">
              <a:lnSpc>
                <a:spcPct val="115000"/>
              </a:lnSpc>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Președintele biroului electoral al secției de votare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RESPINGE CONTESTAȚIA </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împotriva identității unei persoane care se prezintă la vot. </a:t>
            </a:r>
          </a:p>
          <a:p>
            <a:pPr algn="just">
              <a:lnSpc>
                <a:spcPct val="115000"/>
              </a:lnSpc>
            </a:pPr>
            <a:endParaRPr lang="ro-RO" altLang="en-US" sz="1400" b="1" u="sng">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400" b="1" u="sng">
                <a:solidFill>
                  <a:srgbClr val="203864"/>
                </a:solidFill>
                <a:latin typeface="Arial" panose="020B0604020202020204" pitchFamily="34" charset="0"/>
                <a:ea typeface="Times New Roman" panose="02020603050405020304" pitchFamily="18" charset="0"/>
                <a:cs typeface="Arial" panose="020B0604020202020204" pitchFamily="34" charset="0"/>
              </a:rPr>
              <a:t>SOLUȚIE</a:t>
            </a:r>
          </a:p>
          <a:p>
            <a:pPr algn="just">
              <a:lnSpc>
                <a:spcPct val="115000"/>
              </a:lnSpc>
            </a:pP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Permite alegătorului să-și exercite dreptul de vot, în condițiile legii.</a:t>
            </a:r>
          </a:p>
        </p:txBody>
      </p:sp>
      <p:pic>
        <p:nvPicPr>
          <p:cNvPr id="327683" name="Picture 2">
            <a:extLst>
              <a:ext uri="{FF2B5EF4-FFF2-40B4-BE49-F238E27FC236}">
                <a16:creationId xmlns:a16="http://schemas.microsoft.com/office/drawing/2014/main" id="{45E1AF0D-8D5A-E53A-2119-26F2AEA363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3" name="Rectangle 2">
            <a:extLst>
              <a:ext uri="{FF2B5EF4-FFF2-40B4-BE49-F238E27FC236}">
                <a16:creationId xmlns:a16="http://schemas.microsoft.com/office/drawing/2014/main" id="{F96D17DE-2EEF-70A1-5765-342C3958AD3F}"/>
              </a:ext>
            </a:extLst>
          </p:cNvPr>
          <p:cNvSpPr txBox="1">
            <a:spLocks noChangeArrowheads="1"/>
          </p:cNvSpPr>
          <p:nvPr/>
        </p:nvSpPr>
        <p:spPr bwMode="auto">
          <a:xfrm>
            <a:off x="1919288" y="107951"/>
            <a:ext cx="8229600" cy="576263"/>
          </a:xfrm>
          <a:prstGeom prst="rect">
            <a:avLst/>
          </a:prstGeom>
          <a:noFill/>
          <a:ln>
            <a:noFill/>
          </a:ln>
        </p:spPr>
        <p:txBody>
          <a:bodyPr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70000"/>
              </a:lnSpc>
              <a:spcBef>
                <a:spcPct val="0"/>
              </a:spcBef>
              <a:buClr>
                <a:srgbClr val="2DA2BF"/>
              </a:buClr>
              <a:buSzPct val="68000"/>
              <a:buFontTx/>
              <a:buNone/>
            </a:pPr>
            <a:r>
              <a:rPr lang="nn-NO" altLang="en-US" sz="1800" b="1">
                <a:solidFill>
                  <a:srgbClr val="203864"/>
                </a:solidFill>
                <a:latin typeface="Arial" panose="020B0604020202020204" pitchFamily="34" charset="0"/>
                <a:ea typeface="Adobe Kaiti Std R" pitchFamily="18" charset="-128"/>
                <a:cs typeface="Arial" panose="020B0604020202020204" pitchFamily="34" charset="0"/>
              </a:rPr>
              <a:t>CONTESTAREA IDENTITĂȚII ALEGĂTORULUI</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Box 4">
            <a:extLst>
              <a:ext uri="{FF2B5EF4-FFF2-40B4-BE49-F238E27FC236}">
                <a16:creationId xmlns:a16="http://schemas.microsoft.com/office/drawing/2014/main" id="{1D17117C-D2F3-7008-5F52-BC96C8B3B117}"/>
              </a:ext>
            </a:extLst>
          </p:cNvPr>
          <p:cNvSpPr txBox="1">
            <a:spLocks noChangeArrowheads="1"/>
          </p:cNvSpPr>
          <p:nvPr/>
        </p:nvSpPr>
        <p:spPr bwMode="auto">
          <a:xfrm>
            <a:off x="1631950" y="1030289"/>
            <a:ext cx="8928100" cy="5132387"/>
          </a:xfrm>
          <a:prstGeom prst="rect">
            <a:avLst/>
          </a:prstGeom>
          <a:noFill/>
          <a:ln>
            <a:noFill/>
          </a:ln>
        </p:spPr>
        <p:txBody>
          <a:bodyPr>
            <a:spAutoFit/>
          </a:bodyPr>
          <a:lstStyle>
            <a:lvl1pPr marL="400050" indent="-4000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buFontTx/>
              <a:buAutoNum type="romanUcPeriod"/>
            </a:pPr>
            <a:r>
              <a:rPr lang="ro-RO" altLang="en-US" sz="1600" b="1" u="sng">
                <a:solidFill>
                  <a:srgbClr val="203864"/>
                </a:solidFill>
                <a:latin typeface="Arial" panose="020B0604020202020204" pitchFamily="34" charset="0"/>
                <a:ea typeface="Times New Roman" panose="02020603050405020304" pitchFamily="18" charset="0"/>
                <a:cs typeface="Arial" panose="020B0604020202020204" pitchFamily="34" charset="0"/>
              </a:rPr>
              <a:t>CINE ARE DREPT DE VOT la alegerile pentru </a:t>
            </a:r>
            <a:r>
              <a:rPr lang="it-IT" altLang="en-US" sz="1600" b="1" u="sng">
                <a:solidFill>
                  <a:srgbClr val="203864"/>
                </a:solidFill>
                <a:latin typeface="Arial" panose="020B0604020202020204" pitchFamily="34" charset="0"/>
                <a:ea typeface="Times New Roman" panose="02020603050405020304" pitchFamily="18" charset="0"/>
                <a:cs typeface="Arial" panose="020B0604020202020204" pitchFamily="34" charset="0"/>
              </a:rPr>
              <a:t>membrii din România în Parlamentul European</a:t>
            </a:r>
            <a:endParaRPr lang="ro-RO" altLang="en-US" sz="1600" b="1" u="sng">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endParaRPr lang="ro-RO" altLang="en-US" sz="1600" b="1" u="sng">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(1) Cetăţenii români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care au vârsta de 18 ani, împliniţi până în ziua alegerilor inclusiv, cu domiciliul sau reşedinţa în țară sau în străinătate.</a:t>
            </a:r>
            <a:endPar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(2) Cetăţenii altor state membre ale Uniunii Europene</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care au reşedinţa sau domiciliul pe teritoriul României.</a:t>
            </a:r>
          </a:p>
          <a:p>
            <a:pPr algn="just">
              <a:lnSpc>
                <a:spcPct val="115000"/>
              </a:lnSpc>
            </a:pPr>
            <a:endParaRPr lang="ro-RO" altLang="en-US" sz="1600" b="1">
              <a:solidFill>
                <a:srgbClr val="00B0F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b="1">
                <a:solidFill>
                  <a:srgbClr val="00B0F0"/>
                </a:solidFill>
                <a:latin typeface="Arial" panose="020B0604020202020204" pitchFamily="34" charset="0"/>
                <a:ea typeface="Times New Roman" panose="02020603050405020304" pitchFamily="18" charset="0"/>
                <a:cs typeface="Arial" panose="020B0604020202020204" pitchFamily="34" charset="0"/>
              </a:rPr>
              <a:t>IMPORTANT</a:t>
            </a:r>
          </a:p>
          <a:p>
            <a:pPr algn="just">
              <a:lnSpc>
                <a:spcPct val="115000"/>
              </a:lnSpc>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Pentru alegerea membrilor din România în Parlamentul European, atât alegătorul de la alin. (1), cât şi alegătorul de la alin. (2), au dreptul la un singur vot.</a:t>
            </a:r>
          </a:p>
          <a:p>
            <a:pPr algn="just">
              <a:lnSpc>
                <a:spcPct val="115000"/>
              </a:lnSpc>
            </a:pPr>
            <a:r>
              <a:rPr lang="ro-RO" altLang="en-US" sz="1600">
                <a:latin typeface="Arial" panose="020B0604020202020204" pitchFamily="34" charset="0"/>
                <a:ea typeface="Times New Roman" panose="02020603050405020304" pitchFamily="18" charset="0"/>
                <a:cs typeface="Arial" panose="020B0604020202020204" pitchFamily="34" charset="0"/>
              </a:rPr>
              <a:t> </a:t>
            </a: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b="1" u="sng">
                <a:solidFill>
                  <a:srgbClr val="203864"/>
                </a:solidFill>
                <a:latin typeface="Arial" panose="020B0604020202020204" pitchFamily="34" charset="0"/>
                <a:ea typeface="Times New Roman" panose="02020603050405020304" pitchFamily="18" charset="0"/>
                <a:cs typeface="Arial" panose="020B0604020202020204" pitchFamily="34" charset="0"/>
              </a:rPr>
              <a:t>CINE NU ARE DREPT DE VOT</a:t>
            </a:r>
          </a:p>
          <a:p>
            <a:pPr algn="just">
              <a:lnSpc>
                <a:spcPct val="115000"/>
              </a:lnSpc>
              <a:buFont typeface="Arial" panose="020B0604020202020204" pitchFamily="34" charset="0"/>
              <a:buChar char="•"/>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debilii şi alienaţii mintal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puşi sub interdicţie </a:t>
            </a:r>
          </a:p>
          <a:p>
            <a:pPr algn="just">
              <a:lnSpc>
                <a:spcPct val="115000"/>
              </a:lnSpc>
              <a:buFont typeface="Arial" panose="020B0604020202020204" pitchFamily="34" charset="0"/>
              <a:buChar char="•"/>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persoanele</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care, în ziua alegerilor, sunt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condamnate prin hotărâre judecătorească definitivă la pierderea drepturilor electorale</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15000"/>
              </a:lnSpc>
            </a:pPr>
            <a:endPar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endParaRPr>
          </a:p>
        </p:txBody>
      </p:sp>
      <p:pic>
        <p:nvPicPr>
          <p:cNvPr id="329731" name="Picture 2">
            <a:extLst>
              <a:ext uri="{FF2B5EF4-FFF2-40B4-BE49-F238E27FC236}">
                <a16:creationId xmlns:a16="http://schemas.microsoft.com/office/drawing/2014/main" id="{6F1B2F3D-1665-A270-9980-29776CC887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3" name="Rectangle 2">
            <a:extLst>
              <a:ext uri="{FF2B5EF4-FFF2-40B4-BE49-F238E27FC236}">
                <a16:creationId xmlns:a16="http://schemas.microsoft.com/office/drawing/2014/main" id="{DB13A1A6-CB0C-95C8-8BDB-4E8C48399FDF}"/>
              </a:ext>
            </a:extLst>
          </p:cNvPr>
          <p:cNvSpPr txBox="1">
            <a:spLocks noChangeArrowheads="1"/>
          </p:cNvSpPr>
          <p:nvPr/>
        </p:nvSpPr>
        <p:spPr bwMode="auto">
          <a:xfrm>
            <a:off x="1919288" y="107951"/>
            <a:ext cx="8229600" cy="576263"/>
          </a:xfrm>
          <a:prstGeom prst="rect">
            <a:avLst/>
          </a:prstGeom>
          <a:noFill/>
          <a:ln>
            <a:noFill/>
          </a:ln>
        </p:spPr>
        <p:txBody>
          <a:bodyPr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70000"/>
              </a:lnSpc>
              <a:spcBef>
                <a:spcPct val="0"/>
              </a:spcBef>
              <a:buClr>
                <a:srgbClr val="2DA2BF"/>
              </a:buClr>
              <a:buSzPct val="68000"/>
              <a:buFontTx/>
              <a:buNone/>
              <a:defRPr/>
            </a:pPr>
            <a:r>
              <a:rPr lang="ro-R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DREPTUL DE VOT</a:t>
            </a:r>
            <a:endParaRPr lang="nn-N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endParaRPr>
          </a:p>
          <a:p>
            <a:pPr algn="ctr" eaLnBrk="1" hangingPunct="1">
              <a:lnSpc>
                <a:spcPct val="70000"/>
              </a:lnSpc>
              <a:spcBef>
                <a:spcPct val="0"/>
              </a:spcBef>
              <a:buClr>
                <a:srgbClr val="2DA2BF"/>
              </a:buClr>
              <a:buSzPct val="68000"/>
              <a:buFontTx/>
              <a:buNone/>
              <a:defRPr/>
            </a:pP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(art. </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2</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 </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alin. (1)-(4)</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 din HBEC nr.169/2024)</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Box 4">
            <a:extLst>
              <a:ext uri="{FF2B5EF4-FFF2-40B4-BE49-F238E27FC236}">
                <a16:creationId xmlns:a16="http://schemas.microsoft.com/office/drawing/2014/main" id="{0E91AF7D-C7EE-9642-7A55-A947B51540FC}"/>
              </a:ext>
            </a:extLst>
          </p:cNvPr>
          <p:cNvSpPr txBox="1">
            <a:spLocks noChangeArrowheads="1"/>
          </p:cNvSpPr>
          <p:nvPr/>
        </p:nvSpPr>
        <p:spPr bwMode="auto">
          <a:xfrm>
            <a:off x="1666875" y="909638"/>
            <a:ext cx="8858250" cy="5840412"/>
          </a:xfrm>
          <a:prstGeom prst="rect">
            <a:avLst/>
          </a:prstGeom>
          <a:noFill/>
          <a:ln>
            <a:noFill/>
          </a:ln>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pPr>
            <a:r>
              <a:rPr lang="ro-RO" altLang="en-US" sz="1200" b="1">
                <a:solidFill>
                  <a:srgbClr val="203864"/>
                </a:solidFill>
                <a:latin typeface="Arial" panose="020B0604020202020204" pitchFamily="34" charset="0"/>
                <a:ea typeface="Times New Roman" panose="02020603050405020304" pitchFamily="18" charset="0"/>
                <a:cs typeface="Arial" panose="020B0604020202020204" pitchFamily="34" charset="0"/>
              </a:rPr>
              <a:t>A) </a:t>
            </a: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Pentru a vota la alegerile pentru membrii din România în Parlamentul European, </a:t>
            </a:r>
            <a:r>
              <a:rPr lang="ro-RO" altLang="en-US" sz="1200" b="1" u="sng">
                <a:solidFill>
                  <a:srgbClr val="203864"/>
                </a:solidFill>
                <a:latin typeface="Arial" panose="020B0604020202020204" pitchFamily="34" charset="0"/>
                <a:ea typeface="Times New Roman" panose="02020603050405020304" pitchFamily="18" charset="0"/>
                <a:cs typeface="Arial" panose="020B0604020202020204" pitchFamily="34" charset="0"/>
              </a:rPr>
              <a:t>cetățenii români </a:t>
            </a: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prezintă actul de identitate biroului electoral al secţiei de votare.</a:t>
            </a:r>
          </a:p>
          <a:p>
            <a:pPr algn="just">
              <a:lnSpc>
                <a:spcPct val="115000"/>
              </a:lnSpc>
            </a:pPr>
            <a:r>
              <a:rPr lang="ro-RO" altLang="en-US" sz="1200" b="1">
                <a:solidFill>
                  <a:srgbClr val="203864"/>
                </a:solidFill>
                <a:latin typeface="Arial" panose="020B0604020202020204" pitchFamily="34" charset="0"/>
                <a:ea typeface="Times New Roman" panose="02020603050405020304" pitchFamily="18" charset="0"/>
                <a:cs typeface="Arial" panose="020B0604020202020204" pitchFamily="34" charset="0"/>
              </a:rPr>
              <a:t>! prin act de identitate </a:t>
            </a: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se înţelege un act de identitate emis de statul român, respectiv:</a:t>
            </a:r>
          </a:p>
          <a:p>
            <a:pPr algn="just">
              <a:lnSpc>
                <a:spcPct val="115000"/>
              </a:lnSpc>
              <a:buFont typeface="Arial" panose="020B0604020202020204" pitchFamily="34" charset="0"/>
              <a:buChar char="•"/>
            </a:pP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cartea de identitate, cartea electronică de identitate, cartea de identitate provizorie;</a:t>
            </a:r>
          </a:p>
          <a:p>
            <a:pPr algn="just">
              <a:lnSpc>
                <a:spcPct val="115000"/>
              </a:lnSpc>
              <a:buFont typeface="Arial" panose="020B0604020202020204" pitchFamily="34" charset="0"/>
              <a:buChar char="•"/>
            </a:pP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buletinul de identitate;</a:t>
            </a:r>
          </a:p>
          <a:p>
            <a:pPr algn="just">
              <a:lnSpc>
                <a:spcPct val="115000"/>
              </a:lnSpc>
              <a:buFont typeface="Arial" panose="020B0604020202020204" pitchFamily="34" charset="0"/>
              <a:buChar char="•"/>
            </a:pP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paşaportul diplomatic, paşaportul diplomatic electronic, </a:t>
            </a:r>
          </a:p>
          <a:p>
            <a:pPr algn="just">
              <a:lnSpc>
                <a:spcPct val="115000"/>
              </a:lnSpc>
              <a:buFont typeface="Arial" panose="020B0604020202020204" pitchFamily="34" charset="0"/>
              <a:buChar char="•"/>
            </a:pP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paşaportul de serviciu, paşaportul de serviciu electronic, </a:t>
            </a:r>
          </a:p>
          <a:p>
            <a:pPr algn="just">
              <a:lnSpc>
                <a:spcPct val="115000"/>
              </a:lnSpc>
              <a:buFont typeface="Arial" panose="020B0604020202020204" pitchFamily="34" charset="0"/>
              <a:buChar char="•"/>
            </a:pP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paşaportul simplu, paşaportul simplu electronic, paşaportul simplu temporar, </a:t>
            </a:r>
          </a:p>
          <a:p>
            <a:pPr algn="just">
              <a:lnSpc>
                <a:spcPct val="115000"/>
              </a:lnSpc>
              <a:buFont typeface="Arial" panose="020B0604020202020204" pitchFamily="34" charset="0"/>
              <a:buChar char="•"/>
            </a:pP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în cazul elevilor din şcolile militare, carnetul de serviciu militar.</a:t>
            </a:r>
          </a:p>
          <a:p>
            <a:pPr algn="just">
              <a:lnSpc>
                <a:spcPct val="115000"/>
              </a:lnSpc>
            </a:pPr>
            <a:endParaRPr lang="ro-RO" altLang="en-US" sz="120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200" b="1">
                <a:solidFill>
                  <a:srgbClr val="00B0F0"/>
                </a:solidFill>
                <a:latin typeface="Arial" panose="020B0604020202020204" pitchFamily="34" charset="0"/>
                <a:ea typeface="Times New Roman" panose="02020603050405020304" pitchFamily="18" charset="0"/>
                <a:cs typeface="Arial" panose="020B0604020202020204" pitchFamily="34" charset="0"/>
              </a:rPr>
              <a:t>IMPORTANT</a:t>
            </a:r>
          </a:p>
          <a:p>
            <a:pPr algn="just">
              <a:lnSpc>
                <a:spcPct val="115000"/>
              </a:lnSpc>
            </a:pPr>
            <a:endParaRPr lang="ro-RO" altLang="en-US" sz="1200" b="1">
              <a:solidFill>
                <a:srgbClr val="00B0F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200" b="1">
                <a:solidFill>
                  <a:srgbClr val="203864"/>
                </a:solidFill>
                <a:latin typeface="Arial" panose="020B0604020202020204" pitchFamily="34" charset="0"/>
                <a:ea typeface="Times New Roman" panose="02020603050405020304" pitchFamily="18" charset="0"/>
                <a:cs typeface="Arial" panose="020B0604020202020204" pitchFamily="34" charset="0"/>
              </a:rPr>
              <a:t>Paşaportul simplu, paşaportul simplu electronic şi paşaportul simplu temporar pot fi folosite pentru exercitarea dreptului de vot numai de cetăţenii români aflaţi în străinătate sau </a:t>
            </a:r>
            <a:r>
              <a:rPr lang="ro-RO" altLang="en-US" sz="1200" b="1" u="sng">
                <a:solidFill>
                  <a:srgbClr val="203864"/>
                </a:solidFill>
                <a:latin typeface="Arial" panose="020B0604020202020204" pitchFamily="34" charset="0"/>
                <a:ea typeface="Times New Roman" panose="02020603050405020304" pitchFamily="18" charset="0"/>
                <a:cs typeface="Arial" panose="020B0604020202020204" pitchFamily="34" charset="0"/>
              </a:rPr>
              <a:t>de cetăţenii români domiciliaţi în străinătate care își exercită dreptul de vot în țară.</a:t>
            </a:r>
          </a:p>
          <a:p>
            <a:pPr algn="just">
              <a:lnSpc>
                <a:spcPct val="115000"/>
              </a:lnSpc>
            </a:pPr>
            <a:endPar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200" b="1">
                <a:solidFill>
                  <a:srgbClr val="203864"/>
                </a:solidFill>
                <a:latin typeface="Arial" panose="020B0604020202020204" pitchFamily="34" charset="0"/>
                <a:ea typeface="Times New Roman" panose="02020603050405020304" pitchFamily="18" charset="0"/>
                <a:cs typeface="Arial" panose="020B0604020202020204" pitchFamily="34" charset="0"/>
              </a:rPr>
              <a:t>B)</a:t>
            </a: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 Pentru a vota la alegerile pentru membrii din România în Parlamentul European, </a:t>
            </a:r>
            <a:r>
              <a:rPr lang="ro-RO" altLang="en-US" sz="1200" b="1" u="sng">
                <a:solidFill>
                  <a:srgbClr val="203864"/>
                </a:solidFill>
                <a:latin typeface="Arial" panose="020B0604020202020204" pitchFamily="34" charset="0"/>
                <a:ea typeface="Times New Roman" panose="02020603050405020304" pitchFamily="18" charset="0"/>
                <a:cs typeface="Arial" panose="020B0604020202020204" pitchFamily="34" charset="0"/>
              </a:rPr>
              <a:t>alegătorii care sunt cetățeni ai altor state membre ale Uniunii Europene și care au reşedinţa sau domiciliul pe teritoriul României </a:t>
            </a: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prezintă documentul de identitate biroului electoral al secţiei de votare.</a:t>
            </a:r>
          </a:p>
          <a:p>
            <a:pPr algn="just">
              <a:lnSpc>
                <a:spcPct val="115000"/>
              </a:lnSpc>
            </a:pPr>
            <a:r>
              <a:rPr lang="ro-RO" altLang="en-US" sz="1200" b="1">
                <a:solidFill>
                  <a:srgbClr val="203864"/>
                </a:solidFill>
                <a:latin typeface="Arial" panose="020B0604020202020204" pitchFamily="34" charset="0"/>
                <a:ea typeface="Times New Roman" panose="02020603050405020304" pitchFamily="18" charset="0"/>
                <a:cs typeface="Arial" panose="020B0604020202020204" pitchFamily="34" charset="0"/>
              </a:rPr>
              <a:t>! prin document de identitate </a:t>
            </a: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se înţelege:</a:t>
            </a:r>
          </a:p>
          <a:p>
            <a:pPr algn="just">
              <a:lnSpc>
                <a:spcPct val="115000"/>
              </a:lnSpc>
              <a:buFont typeface="Arial" panose="020B0604020202020204" pitchFamily="34" charset="0"/>
              <a:buChar char="•"/>
            </a:pP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 </a:t>
            </a:r>
            <a:r>
              <a:rPr lang="ro-RO" altLang="en-US" sz="1200" b="1">
                <a:solidFill>
                  <a:srgbClr val="203864"/>
                </a:solidFill>
                <a:latin typeface="Arial" panose="020B0604020202020204" pitchFamily="34" charset="0"/>
                <a:ea typeface="Times New Roman" panose="02020603050405020304" pitchFamily="18" charset="0"/>
                <a:cs typeface="Arial" panose="020B0604020202020204" pitchFamily="34" charset="0"/>
              </a:rPr>
              <a:t>orice document eliberat de statul membru al cărui cetăţean este titularul, altul decât România, care le atestă identitatea şi care este considerat act de identitate în statul emitent.</a:t>
            </a:r>
          </a:p>
          <a:p>
            <a:pPr algn="just">
              <a:lnSpc>
                <a:spcPct val="115000"/>
              </a:lnSpc>
            </a:pPr>
            <a:endParaRPr lang="ro-RO" altLang="en-US" sz="1200" b="1">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ro-RO" altLang="en-US" sz="1200" b="1">
                <a:solidFill>
                  <a:srgbClr val="FF0000"/>
                </a:solidFill>
                <a:latin typeface="Arial" panose="020B0604020202020204" pitchFamily="34" charset="0"/>
                <a:ea typeface="Times New Roman" panose="02020603050405020304" pitchFamily="18" charset="0"/>
                <a:cs typeface="Arial" panose="020B0604020202020204" pitchFamily="34" charset="0"/>
              </a:rPr>
              <a:t>ATENȚIE!</a:t>
            </a:r>
          </a:p>
          <a:p>
            <a:pPr algn="ctr">
              <a:lnSpc>
                <a:spcPct val="115000"/>
              </a:lnSpc>
            </a:pP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Pentru a se putea exercita dreptul de vot, actele de identitate și documentele de identitate trebuie să fie în termenul de valabilitate la data de 9 iunie 2024.</a:t>
            </a:r>
          </a:p>
          <a:p>
            <a:pPr algn="just">
              <a:lnSpc>
                <a:spcPct val="115000"/>
              </a:lnSpc>
            </a:pPr>
            <a:endPar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endParaRPr>
          </a:p>
        </p:txBody>
      </p:sp>
      <p:pic>
        <p:nvPicPr>
          <p:cNvPr id="331779" name="Picture 2">
            <a:extLst>
              <a:ext uri="{FF2B5EF4-FFF2-40B4-BE49-F238E27FC236}">
                <a16:creationId xmlns:a16="http://schemas.microsoft.com/office/drawing/2014/main" id="{7AB1E00D-2314-197A-3CF7-1FB8A0F5A9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3" name="Rectangle 2">
            <a:extLst>
              <a:ext uri="{FF2B5EF4-FFF2-40B4-BE49-F238E27FC236}">
                <a16:creationId xmlns:a16="http://schemas.microsoft.com/office/drawing/2014/main" id="{1810894C-43BA-F66B-7EDA-798B656BC3DC}"/>
              </a:ext>
            </a:extLst>
          </p:cNvPr>
          <p:cNvSpPr txBox="1">
            <a:spLocks noChangeArrowheads="1"/>
          </p:cNvSpPr>
          <p:nvPr/>
        </p:nvSpPr>
        <p:spPr bwMode="auto">
          <a:xfrm>
            <a:off x="1919288" y="107951"/>
            <a:ext cx="8229600" cy="576263"/>
          </a:xfrm>
          <a:prstGeom prst="rect">
            <a:avLst/>
          </a:prstGeom>
          <a:noFill/>
          <a:ln>
            <a:noFill/>
          </a:ln>
        </p:spPr>
        <p:txBody>
          <a:bodyPr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70000"/>
              </a:lnSpc>
              <a:spcBef>
                <a:spcPct val="0"/>
              </a:spcBef>
              <a:buClr>
                <a:srgbClr val="2DA2BF"/>
              </a:buClr>
              <a:buSzPct val="68000"/>
              <a:buFontTx/>
              <a:buNone/>
              <a:defRPr/>
            </a:pPr>
            <a:r>
              <a:rPr lang="ro-R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DREPTUL DE VOT</a:t>
            </a:r>
            <a:endParaRPr lang="nn-N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endParaRPr>
          </a:p>
          <a:p>
            <a:pPr algn="ctr" eaLnBrk="1" hangingPunct="1">
              <a:lnSpc>
                <a:spcPct val="70000"/>
              </a:lnSpc>
              <a:spcBef>
                <a:spcPct val="0"/>
              </a:spcBef>
              <a:buClr>
                <a:srgbClr val="2DA2BF"/>
              </a:buClr>
              <a:buSzPct val="68000"/>
              <a:buFontTx/>
              <a:buNone/>
              <a:defRPr/>
            </a:pP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(art. </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3</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 </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alin. (1)-(4)</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 din HBEC nr.169/2024)</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6" name="Picture 2">
            <a:extLst>
              <a:ext uri="{FF2B5EF4-FFF2-40B4-BE49-F238E27FC236}">
                <a16:creationId xmlns:a16="http://schemas.microsoft.com/office/drawing/2014/main" id="{ED12B8CF-66DA-78BE-C01A-AA80EBBCCF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3" name="Rectangle 2">
            <a:extLst>
              <a:ext uri="{FF2B5EF4-FFF2-40B4-BE49-F238E27FC236}">
                <a16:creationId xmlns:a16="http://schemas.microsoft.com/office/drawing/2014/main" id="{423717EA-EF0D-76BB-0672-BD309BFAE1D8}"/>
              </a:ext>
            </a:extLst>
          </p:cNvPr>
          <p:cNvSpPr txBox="1">
            <a:spLocks noChangeArrowheads="1"/>
          </p:cNvSpPr>
          <p:nvPr/>
        </p:nvSpPr>
        <p:spPr bwMode="auto">
          <a:xfrm>
            <a:off x="1919288" y="107951"/>
            <a:ext cx="8229600" cy="576263"/>
          </a:xfrm>
          <a:prstGeom prst="rect">
            <a:avLst/>
          </a:prstGeom>
          <a:noFill/>
          <a:ln>
            <a:noFill/>
          </a:ln>
        </p:spPr>
        <p:txBody>
          <a:bodyPr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70000"/>
              </a:lnSpc>
              <a:spcBef>
                <a:spcPct val="0"/>
              </a:spcBef>
              <a:buClr>
                <a:srgbClr val="2DA2BF"/>
              </a:buClr>
              <a:buSzPct val="68000"/>
              <a:buFontTx/>
              <a:buNone/>
              <a:defRPr/>
            </a:pPr>
            <a:r>
              <a:rPr lang="ro-R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DREPTUL DE VOT</a:t>
            </a:r>
            <a:endParaRPr lang="nn-N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endParaRPr>
          </a:p>
          <a:p>
            <a:pPr algn="ctr" eaLnBrk="1" hangingPunct="1">
              <a:lnSpc>
                <a:spcPct val="70000"/>
              </a:lnSpc>
              <a:spcBef>
                <a:spcPct val="0"/>
              </a:spcBef>
              <a:buClr>
                <a:srgbClr val="2DA2BF"/>
              </a:buClr>
              <a:buSzPct val="68000"/>
              <a:buFontTx/>
              <a:buNone/>
              <a:defRPr/>
            </a:pP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(art. </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4</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 </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alin. (1)-(3)</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 din HBEC nr.169/2024)</a:t>
            </a:r>
          </a:p>
        </p:txBody>
      </p:sp>
      <p:pic>
        <p:nvPicPr>
          <p:cNvPr id="333828" name="Picture 2">
            <a:extLst>
              <a:ext uri="{FF2B5EF4-FFF2-40B4-BE49-F238E27FC236}">
                <a16:creationId xmlns:a16="http://schemas.microsoft.com/office/drawing/2014/main" id="{A59BFB69-D6BB-B881-1A01-77344A9675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401" y="2311400"/>
            <a:ext cx="33877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4DE5C65-CE43-3735-C672-8FBE3629FA09}"/>
              </a:ext>
            </a:extLst>
          </p:cNvPr>
          <p:cNvSpPr txBox="1"/>
          <p:nvPr/>
        </p:nvSpPr>
        <p:spPr>
          <a:xfrm>
            <a:off x="1692276" y="3121026"/>
            <a:ext cx="5040313" cy="1306513"/>
          </a:xfrm>
          <a:prstGeom prst="rect">
            <a:avLst/>
          </a:prstGeom>
          <a:noFill/>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pPr>
            <a:r>
              <a:rPr lang="ro-RO" altLang="en-US" sz="1400" b="1">
                <a:solidFill>
                  <a:srgbClr val="FF0000"/>
                </a:solidFill>
                <a:latin typeface="Arial" panose="020B0604020202020204" pitchFamily="34" charset="0"/>
                <a:ea typeface="Times New Roman" panose="02020603050405020304" pitchFamily="18" charset="0"/>
                <a:cs typeface="Arial" panose="020B0604020202020204" pitchFamily="34" charset="0"/>
              </a:rPr>
              <a:t>ATENȚIE!</a:t>
            </a:r>
          </a:p>
          <a:p>
            <a:pPr algn="just">
              <a:lnSpc>
                <a:spcPct val="115000"/>
              </a:lnSpc>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Alegătorul își exercită dreptul de vot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numai după ce acesta dă o </a:t>
            </a:r>
            <a:r>
              <a:rPr lang="ro-RO" altLang="en-US" sz="1400" b="1" u="sng">
                <a:solidFill>
                  <a:srgbClr val="203864"/>
                </a:solidFill>
                <a:latin typeface="Arial" panose="020B0604020202020204" pitchFamily="34" charset="0"/>
                <a:ea typeface="Times New Roman" panose="02020603050405020304" pitchFamily="18" charset="0"/>
                <a:cs typeface="Arial" panose="020B0604020202020204" pitchFamily="34" charset="0"/>
              </a:rPr>
              <a:t>declaraţie</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 potrivit căreia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nu şi-a exercitat dreptul de vot la acelaşi scrutin în alt stat membru al Uniunii Europene.</a:t>
            </a:r>
            <a:endPar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093CAD84-DAE5-9FDA-854B-0C90DC9E80B7}"/>
              </a:ext>
            </a:extLst>
          </p:cNvPr>
          <p:cNvSpPr txBox="1"/>
          <p:nvPr/>
        </p:nvSpPr>
        <p:spPr>
          <a:xfrm>
            <a:off x="1662114" y="1196975"/>
            <a:ext cx="8682037" cy="1062038"/>
          </a:xfrm>
          <a:prstGeom prst="rect">
            <a:avLst/>
          </a:prstGeom>
          <a:noFill/>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pP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La alegerile pentru membrii din România în Parlamentul European,</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 în baza rezultatelor generate de SIMPV,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preşedintele biroului electoral al secţiei de votare</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15000"/>
              </a:lnSpc>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1.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permite exercitarea </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dreptului de vot de către cetățeanul român înscris în listele electorale ale altui stat membru al Uniunii Europene.</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4" name="Picture 2">
            <a:extLst>
              <a:ext uri="{FF2B5EF4-FFF2-40B4-BE49-F238E27FC236}">
                <a16:creationId xmlns:a16="http://schemas.microsoft.com/office/drawing/2014/main" id="{C83BDEF7-527C-480A-D74B-6FC99FBF5B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3" name="Rectangle 2">
            <a:extLst>
              <a:ext uri="{FF2B5EF4-FFF2-40B4-BE49-F238E27FC236}">
                <a16:creationId xmlns:a16="http://schemas.microsoft.com/office/drawing/2014/main" id="{BFDF0A78-91C8-828E-7E92-3CB0241C6AB0}"/>
              </a:ext>
            </a:extLst>
          </p:cNvPr>
          <p:cNvSpPr txBox="1">
            <a:spLocks noChangeArrowheads="1"/>
          </p:cNvSpPr>
          <p:nvPr/>
        </p:nvSpPr>
        <p:spPr bwMode="auto">
          <a:xfrm>
            <a:off x="1919288" y="107951"/>
            <a:ext cx="8229600" cy="576263"/>
          </a:xfrm>
          <a:prstGeom prst="rect">
            <a:avLst/>
          </a:prstGeom>
          <a:noFill/>
          <a:ln>
            <a:noFill/>
          </a:ln>
        </p:spPr>
        <p:txBody>
          <a:bodyPr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70000"/>
              </a:lnSpc>
              <a:spcBef>
                <a:spcPct val="0"/>
              </a:spcBef>
              <a:buClr>
                <a:srgbClr val="2DA2BF"/>
              </a:buClr>
              <a:buSzPct val="68000"/>
              <a:buFontTx/>
              <a:buNone/>
              <a:defRPr/>
            </a:pPr>
            <a:r>
              <a:rPr lang="ro-R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DREPTUL DE VOT</a:t>
            </a:r>
            <a:endParaRPr lang="nn-N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endParaRPr>
          </a:p>
          <a:p>
            <a:pPr algn="ctr" eaLnBrk="1" hangingPunct="1">
              <a:lnSpc>
                <a:spcPct val="70000"/>
              </a:lnSpc>
              <a:spcBef>
                <a:spcPct val="0"/>
              </a:spcBef>
              <a:buClr>
                <a:srgbClr val="2DA2BF"/>
              </a:buClr>
              <a:buSzPct val="68000"/>
              <a:buFontTx/>
              <a:buNone/>
              <a:defRPr/>
            </a:pP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(art. </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4</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 </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alin. (1)-(3)</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 din HBEC nr.169/2024)</a:t>
            </a:r>
          </a:p>
        </p:txBody>
      </p:sp>
      <p:sp>
        <p:nvSpPr>
          <p:cNvPr id="7" name="TextBox 6">
            <a:extLst>
              <a:ext uri="{FF2B5EF4-FFF2-40B4-BE49-F238E27FC236}">
                <a16:creationId xmlns:a16="http://schemas.microsoft.com/office/drawing/2014/main" id="{E906FEB5-9D3A-828D-FA22-8EE6EC736ED0}"/>
              </a:ext>
            </a:extLst>
          </p:cNvPr>
          <p:cNvSpPr txBox="1"/>
          <p:nvPr/>
        </p:nvSpPr>
        <p:spPr>
          <a:xfrm>
            <a:off x="1662114" y="1196975"/>
            <a:ext cx="8682037" cy="566738"/>
          </a:xfrm>
          <a:prstGeom prst="rect">
            <a:avLst/>
          </a:prstGeom>
          <a:noFill/>
        </p:spPr>
        <p:txBody>
          <a:bodyPr>
            <a:spAutoFit/>
          </a:bodyPr>
          <a:lstStyle/>
          <a:p>
            <a:pPr indent="457200" algn="just">
              <a:lnSpc>
                <a:spcPct val="115000"/>
              </a:lnSpc>
              <a:defRPr/>
            </a:pPr>
            <a:r>
              <a:rPr lang="ro-RO"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La alegerile pentru membrii din România în Parlamentul European,</a:t>
            </a:r>
            <a:r>
              <a:rPr lang="ro-RO"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în baza rezultatelor generate de SIMPV, </a:t>
            </a:r>
            <a:r>
              <a:rPr lang="ro-RO" sz="1400" b="1"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preşedintele</a:t>
            </a:r>
            <a:r>
              <a:rPr lang="ro-RO"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biroului electoral al </a:t>
            </a:r>
            <a:r>
              <a:rPr lang="ro-RO" sz="1400" b="1"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secţiei</a:t>
            </a:r>
            <a:r>
              <a:rPr lang="ro-RO" sz="14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de votare</a:t>
            </a:r>
            <a:r>
              <a:rPr lang="ro-RO" sz="14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a:t>
            </a:r>
          </a:p>
        </p:txBody>
      </p:sp>
      <p:sp>
        <p:nvSpPr>
          <p:cNvPr id="10" name="TextBox 9">
            <a:extLst>
              <a:ext uri="{FF2B5EF4-FFF2-40B4-BE49-F238E27FC236}">
                <a16:creationId xmlns:a16="http://schemas.microsoft.com/office/drawing/2014/main" id="{8C19CF5D-3CD9-042F-CB4B-6EDAB5D5BA91}"/>
              </a:ext>
            </a:extLst>
          </p:cNvPr>
          <p:cNvSpPr txBox="1"/>
          <p:nvPr/>
        </p:nvSpPr>
        <p:spPr>
          <a:xfrm>
            <a:off x="1919289" y="2924176"/>
            <a:ext cx="4681537" cy="1806575"/>
          </a:xfrm>
          <a:prstGeom prst="rect">
            <a:avLst/>
          </a:prstGeom>
          <a:noFill/>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pP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2. </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poate permite exercitarea </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dreptului de vot de către alegătorul care s-a prezentat la vot şi pentru care SIMPV semnalează faptul că şi-a exercitat deja dreptul de vot la acelaşi scrutin, n</a:t>
            </a:r>
            <a:r>
              <a:rPr lang="ro-RO" altLang="en-US" sz="1400" b="1">
                <a:solidFill>
                  <a:srgbClr val="203864"/>
                </a:solidFill>
                <a:latin typeface="Arial" panose="020B0604020202020204" pitchFamily="34" charset="0"/>
                <a:ea typeface="Times New Roman" panose="02020603050405020304" pitchFamily="18" charset="0"/>
                <a:cs typeface="Arial" panose="020B0604020202020204" pitchFamily="34" charset="0"/>
              </a:rPr>
              <a:t>umai după ce asigură verificarea cazului semnalat de SIMPV </a:t>
            </a:r>
            <a:r>
              <a:rPr lang="ro-RO" altLang="en-US" sz="1400">
                <a:solidFill>
                  <a:srgbClr val="203864"/>
                </a:solidFill>
                <a:latin typeface="Arial" panose="020B0604020202020204" pitchFamily="34" charset="0"/>
                <a:ea typeface="Times New Roman" panose="02020603050405020304" pitchFamily="18" charset="0"/>
                <a:cs typeface="Arial" panose="020B0604020202020204" pitchFamily="34" charset="0"/>
              </a:rPr>
              <a:t>şi după ce alegătorul dă o declaraţie potrivit căreia nu şi-a exercitat dreptul de vot la acelaşi scrutin.</a:t>
            </a:r>
          </a:p>
        </p:txBody>
      </p:sp>
      <p:pic>
        <p:nvPicPr>
          <p:cNvPr id="335878" name="Picture 3">
            <a:extLst>
              <a:ext uri="{FF2B5EF4-FFF2-40B4-BE49-F238E27FC236}">
                <a16:creationId xmlns:a16="http://schemas.microsoft.com/office/drawing/2014/main" id="{CFFDC18E-B589-8E05-522E-7ADD48066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8339" y="1844675"/>
            <a:ext cx="3284537"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2" name="Picture 2">
            <a:extLst>
              <a:ext uri="{FF2B5EF4-FFF2-40B4-BE49-F238E27FC236}">
                <a16:creationId xmlns:a16="http://schemas.microsoft.com/office/drawing/2014/main" id="{694C30D8-CA33-A73E-04CD-00FA8CE128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3" name="Rectangle 2">
            <a:extLst>
              <a:ext uri="{FF2B5EF4-FFF2-40B4-BE49-F238E27FC236}">
                <a16:creationId xmlns:a16="http://schemas.microsoft.com/office/drawing/2014/main" id="{9713AC5F-1E5B-2B0C-B92C-B3414B2D822F}"/>
              </a:ext>
            </a:extLst>
          </p:cNvPr>
          <p:cNvSpPr txBox="1">
            <a:spLocks noChangeArrowheads="1"/>
          </p:cNvSpPr>
          <p:nvPr/>
        </p:nvSpPr>
        <p:spPr bwMode="auto">
          <a:xfrm>
            <a:off x="1919288" y="107951"/>
            <a:ext cx="8229600" cy="576263"/>
          </a:xfrm>
          <a:prstGeom prst="rect">
            <a:avLst/>
          </a:prstGeom>
          <a:noFill/>
          <a:ln>
            <a:noFill/>
          </a:ln>
        </p:spPr>
        <p:txBody>
          <a:bodyPr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70000"/>
              </a:lnSpc>
              <a:spcBef>
                <a:spcPct val="0"/>
              </a:spcBef>
              <a:buClr>
                <a:srgbClr val="2DA2BF"/>
              </a:buClr>
              <a:buSzPct val="68000"/>
              <a:buFontTx/>
              <a:buNone/>
              <a:defRPr/>
            </a:pPr>
            <a:r>
              <a:rPr lang="ro-R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DREPTUL DE VOT</a:t>
            </a:r>
            <a:endParaRPr lang="nn-N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endParaRPr>
          </a:p>
          <a:p>
            <a:pPr algn="ctr" eaLnBrk="1" hangingPunct="1">
              <a:lnSpc>
                <a:spcPct val="70000"/>
              </a:lnSpc>
              <a:spcBef>
                <a:spcPct val="0"/>
              </a:spcBef>
              <a:buClr>
                <a:srgbClr val="2DA2BF"/>
              </a:buClr>
              <a:buSzPct val="68000"/>
              <a:buFontTx/>
              <a:buNone/>
              <a:defRPr/>
            </a:pP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(art. </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5</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 </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alin. (1)-(3)</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 din HBEC nr.169/2024)</a:t>
            </a:r>
          </a:p>
        </p:txBody>
      </p:sp>
      <p:sp>
        <p:nvSpPr>
          <p:cNvPr id="10" name="TextBox 9">
            <a:extLst>
              <a:ext uri="{FF2B5EF4-FFF2-40B4-BE49-F238E27FC236}">
                <a16:creationId xmlns:a16="http://schemas.microsoft.com/office/drawing/2014/main" id="{EDE43FCB-6EE4-6A7C-B907-7FCB6D2F3124}"/>
              </a:ext>
            </a:extLst>
          </p:cNvPr>
          <p:cNvSpPr txBox="1"/>
          <p:nvPr/>
        </p:nvSpPr>
        <p:spPr>
          <a:xfrm>
            <a:off x="1884364" y="1196976"/>
            <a:ext cx="7996237" cy="4665663"/>
          </a:xfrm>
          <a:prstGeom prst="rect">
            <a:avLst/>
          </a:prstGeom>
          <a:noFill/>
        </p:spPr>
        <p:txBody>
          <a:bodyPr>
            <a:spAutoFit/>
          </a:bodyPr>
          <a:lstStyle>
            <a:lvl1pPr marL="452438" indent="2603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pPr>
            <a:r>
              <a:rPr lang="ro-RO" altLang="en-US" sz="1600" b="1" u="sng">
                <a:solidFill>
                  <a:srgbClr val="203864"/>
                </a:solidFill>
                <a:latin typeface="Arial" panose="020B0604020202020204" pitchFamily="34" charset="0"/>
                <a:ea typeface="Times New Roman" panose="02020603050405020304" pitchFamily="18" charset="0"/>
                <a:cs typeface="Arial" panose="020B0604020202020204" pitchFamily="34" charset="0"/>
              </a:rPr>
              <a:t>II. CINE ARE DREPT DE VOT pentru autoritățile administrației publice locale</a:t>
            </a:r>
          </a:p>
          <a:p>
            <a:pPr algn="just">
              <a:lnSpc>
                <a:spcPct val="115000"/>
              </a:lnSpc>
            </a:pPr>
            <a:endPar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Cetăţenii români care au vârsta de 18 ani, împliniţi până în ziua alegerilor inclusiv, cu domiciliul sau reşedinţa în țară</a:t>
            </a:r>
          </a:p>
          <a:p>
            <a:pPr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Cetăţenii altor state membre ale Uniunii Europene, care au reşedinţa sau domiciliul pe teritoriul României</a:t>
            </a:r>
          </a:p>
          <a:p>
            <a:pPr algn="just">
              <a:lnSpc>
                <a:spcPct val="115000"/>
              </a:lnSpc>
            </a:pP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NU AU DREPT DE VOT</a:t>
            </a:r>
          </a:p>
          <a:p>
            <a:pPr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debilii şi alienaţii mintal puşi sub interdicţie </a:t>
            </a:r>
          </a:p>
          <a:p>
            <a:pPr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persoanele care, în ziua alegerilor, sunt condamnate prin hotărâre judecătorească definitivă la pierderea drepturilor electorale, pe durata stabilită prin respectiva hotărâre.</a:t>
            </a:r>
          </a:p>
          <a:p>
            <a:pPr algn="just">
              <a:lnSpc>
                <a:spcPct val="115000"/>
              </a:lnSpc>
            </a:pPr>
            <a:endParaRPr lang="ro-RO" altLang="en-US" b="1">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endParaRPr lang="ro-RO" altLang="en-US">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70" name="Picture 2">
            <a:extLst>
              <a:ext uri="{FF2B5EF4-FFF2-40B4-BE49-F238E27FC236}">
                <a16:creationId xmlns:a16="http://schemas.microsoft.com/office/drawing/2014/main" id="{2168DF11-D314-872E-DB64-A3425D3CF0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3" name="Rectangle 2">
            <a:extLst>
              <a:ext uri="{FF2B5EF4-FFF2-40B4-BE49-F238E27FC236}">
                <a16:creationId xmlns:a16="http://schemas.microsoft.com/office/drawing/2014/main" id="{10D88E7C-C606-111F-6B2C-5D455CF0474E}"/>
              </a:ext>
            </a:extLst>
          </p:cNvPr>
          <p:cNvSpPr txBox="1">
            <a:spLocks noChangeArrowheads="1"/>
          </p:cNvSpPr>
          <p:nvPr/>
        </p:nvSpPr>
        <p:spPr bwMode="auto">
          <a:xfrm>
            <a:off x="1919288" y="107951"/>
            <a:ext cx="8229600" cy="576263"/>
          </a:xfrm>
          <a:prstGeom prst="rect">
            <a:avLst/>
          </a:prstGeom>
          <a:noFill/>
          <a:ln>
            <a:noFill/>
          </a:ln>
        </p:spPr>
        <p:txBody>
          <a:bodyPr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70000"/>
              </a:lnSpc>
              <a:spcBef>
                <a:spcPct val="0"/>
              </a:spcBef>
              <a:buClr>
                <a:srgbClr val="2DA2BF"/>
              </a:buClr>
              <a:buSzPct val="68000"/>
              <a:buFontTx/>
              <a:buNone/>
              <a:defRPr/>
            </a:pPr>
            <a:r>
              <a:rPr lang="ro-R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DREPTUL DE VOT</a:t>
            </a:r>
            <a:endParaRPr lang="nn-N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endParaRPr>
          </a:p>
          <a:p>
            <a:pPr algn="ctr" eaLnBrk="1" hangingPunct="1">
              <a:lnSpc>
                <a:spcPct val="70000"/>
              </a:lnSpc>
              <a:spcBef>
                <a:spcPct val="0"/>
              </a:spcBef>
              <a:buClr>
                <a:srgbClr val="2DA2BF"/>
              </a:buClr>
              <a:buSzPct val="68000"/>
              <a:buFontTx/>
              <a:buNone/>
              <a:defRPr/>
            </a:pP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(art. </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5</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 </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alin. (1)-(4)</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 din HBEC nr.169/2024)</a:t>
            </a:r>
          </a:p>
        </p:txBody>
      </p:sp>
      <p:sp>
        <p:nvSpPr>
          <p:cNvPr id="10" name="TextBox 9">
            <a:extLst>
              <a:ext uri="{FF2B5EF4-FFF2-40B4-BE49-F238E27FC236}">
                <a16:creationId xmlns:a16="http://schemas.microsoft.com/office/drawing/2014/main" id="{91A5E80B-66B0-B7BD-8681-0DE5A3D5CC42}"/>
              </a:ext>
            </a:extLst>
          </p:cNvPr>
          <p:cNvSpPr txBox="1"/>
          <p:nvPr/>
        </p:nvSpPr>
        <p:spPr>
          <a:xfrm>
            <a:off x="1884364" y="1196976"/>
            <a:ext cx="7996237" cy="3819525"/>
          </a:xfrm>
          <a:prstGeom prst="rect">
            <a:avLst/>
          </a:prstGeom>
          <a:noFill/>
        </p:spPr>
        <p:txBody>
          <a:bodyPr>
            <a:spAutoFit/>
          </a:bodyPr>
          <a:lstStyle>
            <a:lvl1pPr marL="452438" indent="2603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pPr>
            <a:r>
              <a:rPr lang="ro-RO" altLang="en-US" b="1">
                <a:solidFill>
                  <a:srgbClr val="00B0F0"/>
                </a:solidFill>
                <a:latin typeface="Arial" panose="020B0604020202020204" pitchFamily="34" charset="0"/>
                <a:ea typeface="Times New Roman" panose="02020603050405020304" pitchFamily="18" charset="0"/>
                <a:cs typeface="Arial" panose="020B0604020202020204" pitchFamily="34" charset="0"/>
              </a:rPr>
              <a:t>IMPORTANT</a:t>
            </a:r>
          </a:p>
          <a:p>
            <a:pPr algn="just">
              <a:lnSpc>
                <a:spcPct val="115000"/>
              </a:lnSpc>
            </a:pPr>
            <a:endParaRPr lang="ro-RO" altLang="en-US" b="1">
              <a:solidFill>
                <a:srgbClr val="00B0F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Pentru alegerea autorităților administrației publice locale ALEGĂTORII</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au dreptul la:</a:t>
            </a:r>
          </a:p>
          <a:p>
            <a:pPr algn="just">
              <a:lnSpc>
                <a:spcPct val="115000"/>
              </a:lnSpc>
            </a:pP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un singur vot pentru primar, </a:t>
            </a:r>
          </a:p>
          <a:p>
            <a:pPr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un singur vot pentru consiliul local,</a:t>
            </a:r>
          </a:p>
          <a:p>
            <a:pPr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un singur vot pentru președintele consiliului județean, </a:t>
            </a:r>
          </a:p>
          <a:p>
            <a:pPr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un singur vot pentru consiliul județean, </a:t>
            </a:r>
          </a:p>
          <a:p>
            <a:pPr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un singur vot pentru primarul general, </a:t>
            </a:r>
          </a:p>
          <a:p>
            <a:pPr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un singur vot pentru Consiliul General al Municipiului București, în cazul exercitării dreptului de vot la o secție din municipiul București</a:t>
            </a:r>
            <a:r>
              <a:rPr lang="ro-RO" altLang="en-US" sz="1600">
                <a:latin typeface="Arial" panose="020B0604020202020204" pitchFamily="34" charset="0"/>
                <a:ea typeface="Times New Roman" panose="02020603050405020304" pitchFamily="18" charset="0"/>
                <a:cs typeface="Arial" panose="020B0604020202020204" pitchFamily="34" charset="0"/>
              </a:rPr>
              <a:t>.</a:t>
            </a:r>
          </a:p>
          <a:p>
            <a:pPr algn="just">
              <a:lnSpc>
                <a:spcPct val="115000"/>
              </a:lnSpc>
            </a:pPr>
            <a:r>
              <a:rPr lang="ro-RO" altLang="en-US" sz="1600">
                <a:latin typeface="Arial" panose="020B0604020202020204" pitchFamily="34" charset="0"/>
                <a:ea typeface="Times New Roman" panose="02020603050405020304" pitchFamily="18" charset="0"/>
                <a:cs typeface="Arial" panose="020B0604020202020204" pitchFamily="34" charset="0"/>
              </a:rPr>
              <a:t>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8" name="Picture 2">
            <a:extLst>
              <a:ext uri="{FF2B5EF4-FFF2-40B4-BE49-F238E27FC236}">
                <a16:creationId xmlns:a16="http://schemas.microsoft.com/office/drawing/2014/main" id="{2777BA40-CA48-AD9A-6C41-C1A23BC1FD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3" name="Rectangle 2">
            <a:extLst>
              <a:ext uri="{FF2B5EF4-FFF2-40B4-BE49-F238E27FC236}">
                <a16:creationId xmlns:a16="http://schemas.microsoft.com/office/drawing/2014/main" id="{880D3B87-84CF-ECB5-BE89-7C9D3D69D7C2}"/>
              </a:ext>
            </a:extLst>
          </p:cNvPr>
          <p:cNvSpPr txBox="1">
            <a:spLocks noChangeArrowheads="1"/>
          </p:cNvSpPr>
          <p:nvPr/>
        </p:nvSpPr>
        <p:spPr bwMode="auto">
          <a:xfrm>
            <a:off x="1919288" y="107951"/>
            <a:ext cx="8229600" cy="576263"/>
          </a:xfrm>
          <a:prstGeom prst="rect">
            <a:avLst/>
          </a:prstGeom>
          <a:noFill/>
          <a:ln>
            <a:noFill/>
          </a:ln>
        </p:spPr>
        <p:txBody>
          <a:bodyPr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70000"/>
              </a:lnSpc>
              <a:spcBef>
                <a:spcPct val="0"/>
              </a:spcBef>
              <a:buClr>
                <a:srgbClr val="2DA2BF"/>
              </a:buClr>
              <a:buSzPct val="68000"/>
              <a:buFontTx/>
              <a:buNone/>
              <a:defRPr/>
            </a:pPr>
            <a:r>
              <a:rPr lang="ro-R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DREPTUL DE VOT</a:t>
            </a:r>
            <a:endParaRPr lang="nn-N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endParaRPr>
          </a:p>
          <a:p>
            <a:pPr algn="ctr" eaLnBrk="1" hangingPunct="1">
              <a:lnSpc>
                <a:spcPct val="70000"/>
              </a:lnSpc>
              <a:spcBef>
                <a:spcPct val="0"/>
              </a:spcBef>
              <a:buClr>
                <a:srgbClr val="2DA2BF"/>
              </a:buClr>
              <a:buSzPct val="68000"/>
              <a:buFontTx/>
              <a:buNone/>
              <a:defRPr/>
            </a:pP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(art. </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6</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 </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alin. (1)-(4)</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 din HBEC nr.169/2024)</a:t>
            </a:r>
          </a:p>
        </p:txBody>
      </p:sp>
      <p:sp>
        <p:nvSpPr>
          <p:cNvPr id="10" name="TextBox 9">
            <a:extLst>
              <a:ext uri="{FF2B5EF4-FFF2-40B4-BE49-F238E27FC236}">
                <a16:creationId xmlns:a16="http://schemas.microsoft.com/office/drawing/2014/main" id="{45C50DB0-7658-9407-0C3B-7B7A7B97F0DC}"/>
              </a:ext>
            </a:extLst>
          </p:cNvPr>
          <p:cNvSpPr txBox="1"/>
          <p:nvPr/>
        </p:nvSpPr>
        <p:spPr>
          <a:xfrm>
            <a:off x="1884364" y="1196975"/>
            <a:ext cx="7996237" cy="4757738"/>
          </a:xfrm>
          <a:prstGeom prst="rect">
            <a:avLst/>
          </a:prstGeom>
          <a:noFill/>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Pentru a vota la alegerile pentru autoritățile administrației publice locale, </a:t>
            </a:r>
            <a:r>
              <a:rPr lang="ro-RO" altLang="en-US" sz="1600" b="1" u="sng">
                <a:solidFill>
                  <a:srgbClr val="203864"/>
                </a:solidFill>
                <a:latin typeface="Arial" panose="020B0604020202020204" pitchFamily="34" charset="0"/>
                <a:ea typeface="Times New Roman" panose="02020603050405020304" pitchFamily="18" charset="0"/>
                <a:cs typeface="Arial" panose="020B0604020202020204" pitchFamily="34" charset="0"/>
              </a:rPr>
              <a:t>cetățenii români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prezintă actul de identitate biroului electoral al secţiei de votare.</a:t>
            </a:r>
          </a:p>
          <a:p>
            <a:pPr algn="just">
              <a:lnSpc>
                <a:spcPct val="115000"/>
              </a:lnSpc>
            </a:pPr>
            <a:endPar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ACTE DE IDENTITATE</a:t>
            </a:r>
          </a:p>
          <a:p>
            <a:pPr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prin act de identitate se înţelege un act de identitate emis de statul român, respectiv:</a:t>
            </a:r>
          </a:p>
          <a:p>
            <a:pPr lvl="1"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cartea de identitate, cartea electronică de identitate, cartea de identitate provizorie,</a:t>
            </a:r>
          </a:p>
          <a:p>
            <a:pPr lvl="1"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buletinul de identitate, </a:t>
            </a:r>
          </a:p>
          <a:p>
            <a:pPr lvl="1"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paşaportul diplomatic, paşaportul diplomatic electronic, </a:t>
            </a:r>
          </a:p>
          <a:p>
            <a:pPr lvl="1"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paşaportul de serviciu, paşaportul de serviciu electronic, </a:t>
            </a:r>
          </a:p>
          <a:p>
            <a:pPr lvl="1" algn="just">
              <a:lnSpc>
                <a:spcPct val="115000"/>
              </a:lnSpc>
              <a:buFont typeface="Arial" panose="020B0604020202020204" pitchFamily="34" charset="0"/>
              <a:buChar char="•"/>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în cazul elevilor din şcolile militare, carnetul de serviciu militar. </a:t>
            </a:r>
          </a:p>
          <a:p>
            <a:pPr lvl="1" algn="just">
              <a:lnSpc>
                <a:spcPct val="115000"/>
              </a:lnSpc>
            </a:pPr>
            <a:r>
              <a:rPr lang="ro-RO" altLang="en-US" sz="1600" b="1">
                <a:solidFill>
                  <a:srgbClr val="FF0000"/>
                </a:solidFill>
                <a:latin typeface="Arial" panose="020B0604020202020204" pitchFamily="34" charset="0"/>
                <a:ea typeface="Times New Roman" panose="02020603050405020304" pitchFamily="18" charset="0"/>
                <a:cs typeface="Arial" panose="020B0604020202020204" pitchFamily="34" charset="0"/>
              </a:rPr>
              <a:t>ATENȚIE!</a:t>
            </a:r>
          </a:p>
          <a:p>
            <a:pPr algn="ct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Paşaportul simplu, paşaportul simplu electronic şi paşaportul simplu temporar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pot fi folosite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pentru </a:t>
            </a:r>
            <a:r>
              <a:rPr lang="ro-RO" altLang="en-US" sz="1600" b="1" u="sng">
                <a:solidFill>
                  <a:srgbClr val="203864"/>
                </a:solidFill>
                <a:latin typeface="Arial" panose="020B0604020202020204" pitchFamily="34" charset="0"/>
                <a:ea typeface="Times New Roman" panose="02020603050405020304" pitchFamily="18" charset="0"/>
                <a:cs typeface="Arial" panose="020B0604020202020204" pitchFamily="34" charset="0"/>
              </a:rPr>
              <a:t>exercitarea dreptului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de vot la alegerile pentru autoritățile administrației publice locale </a:t>
            </a:r>
            <a:r>
              <a:rPr lang="ro-RO" altLang="en-US" sz="1600" b="1" u="sng">
                <a:solidFill>
                  <a:srgbClr val="203864"/>
                </a:solidFill>
                <a:latin typeface="Arial" panose="020B0604020202020204" pitchFamily="34" charset="0"/>
                <a:ea typeface="Times New Roman" panose="02020603050405020304" pitchFamily="18" charset="0"/>
                <a:cs typeface="Arial" panose="020B0604020202020204" pitchFamily="34" charset="0"/>
              </a:rPr>
              <a:t>numai de cetăţenii români domiciliaţi în străinătate care își exercită dreptul de vot în țară</a:t>
            </a:r>
            <a:endPar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6" name="Picture 2">
            <a:extLst>
              <a:ext uri="{FF2B5EF4-FFF2-40B4-BE49-F238E27FC236}">
                <a16:creationId xmlns:a16="http://schemas.microsoft.com/office/drawing/2014/main" id="{F62164C4-AE90-E4B8-7775-FD60E19721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3" name="Rectangle 2">
            <a:extLst>
              <a:ext uri="{FF2B5EF4-FFF2-40B4-BE49-F238E27FC236}">
                <a16:creationId xmlns:a16="http://schemas.microsoft.com/office/drawing/2014/main" id="{937E439C-99C7-97D1-5BC9-1D7FF6FE73A0}"/>
              </a:ext>
            </a:extLst>
          </p:cNvPr>
          <p:cNvSpPr txBox="1">
            <a:spLocks noChangeArrowheads="1"/>
          </p:cNvSpPr>
          <p:nvPr/>
        </p:nvSpPr>
        <p:spPr bwMode="auto">
          <a:xfrm>
            <a:off x="1919288" y="107951"/>
            <a:ext cx="8229600" cy="576263"/>
          </a:xfrm>
          <a:prstGeom prst="rect">
            <a:avLst/>
          </a:prstGeom>
          <a:noFill/>
          <a:ln>
            <a:noFill/>
          </a:ln>
        </p:spPr>
        <p:txBody>
          <a:bodyPr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70000"/>
              </a:lnSpc>
              <a:spcBef>
                <a:spcPct val="0"/>
              </a:spcBef>
              <a:buClr>
                <a:srgbClr val="2DA2BF"/>
              </a:buClr>
              <a:buSzPct val="68000"/>
              <a:buFontTx/>
              <a:buNone/>
              <a:defRPr/>
            </a:pPr>
            <a:r>
              <a:rPr lang="ro-R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DREPTUL DE VOT</a:t>
            </a:r>
            <a:endParaRPr lang="nn-N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endParaRPr>
          </a:p>
          <a:p>
            <a:pPr algn="ctr" eaLnBrk="1" hangingPunct="1">
              <a:lnSpc>
                <a:spcPct val="70000"/>
              </a:lnSpc>
              <a:spcBef>
                <a:spcPct val="0"/>
              </a:spcBef>
              <a:buClr>
                <a:srgbClr val="2DA2BF"/>
              </a:buClr>
              <a:buSzPct val="68000"/>
              <a:buFontTx/>
              <a:buNone/>
              <a:defRPr/>
            </a:pP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(art. </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6</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 </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alin. (1)-(4)</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 din HBEC nr.169/2024)</a:t>
            </a:r>
          </a:p>
        </p:txBody>
      </p:sp>
      <p:sp>
        <p:nvSpPr>
          <p:cNvPr id="10" name="TextBox 9">
            <a:extLst>
              <a:ext uri="{FF2B5EF4-FFF2-40B4-BE49-F238E27FC236}">
                <a16:creationId xmlns:a16="http://schemas.microsoft.com/office/drawing/2014/main" id="{2F4D0C78-742C-C8D2-1CD7-48B289AC0F27}"/>
              </a:ext>
            </a:extLst>
          </p:cNvPr>
          <p:cNvSpPr txBox="1"/>
          <p:nvPr/>
        </p:nvSpPr>
        <p:spPr>
          <a:xfrm>
            <a:off x="2035176" y="1700213"/>
            <a:ext cx="7997825" cy="4032250"/>
          </a:xfrm>
          <a:prstGeom prst="rect">
            <a:avLst/>
          </a:prstGeom>
          <a:noFill/>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Pentru a vota la alegerile pentru autoritățile administrației publice locale,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alegătorii care sunt cetățeni ai altor state membre ale Uniunii Europene și care au reşedinţa sau domiciliul pe teritoriul României:</a:t>
            </a:r>
          </a:p>
          <a:p>
            <a:pPr algn="just">
              <a:lnSpc>
                <a:spcPct val="115000"/>
              </a:lnSpc>
              <a:buFont typeface="Arial" panose="020B0604020202020204" pitchFamily="34" charset="0"/>
              <a:buChar char="•"/>
            </a:pP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prezintă </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biroului electoral al secţiei de votare </a:t>
            </a:r>
            <a:r>
              <a:rPr lang="ro-RO" altLang="en-US" sz="1600" b="1">
                <a:solidFill>
                  <a:srgbClr val="203864"/>
                </a:solidFill>
                <a:latin typeface="Arial" panose="020B0604020202020204" pitchFamily="34" charset="0"/>
                <a:ea typeface="Times New Roman" panose="02020603050405020304" pitchFamily="18" charset="0"/>
                <a:cs typeface="Arial" panose="020B0604020202020204" pitchFamily="34" charset="0"/>
              </a:rPr>
              <a:t>documentul de identitate însoțit de documentul care atestă adresa din România sau certificatul de înregistrare sau cartea de rezidență permanentă,</a:t>
            </a: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 după caz. </a:t>
            </a:r>
          </a:p>
          <a:p>
            <a:pPr algn="just">
              <a:lnSpc>
                <a:spcPct val="115000"/>
              </a:lnSpc>
              <a:buFontTx/>
              <a:buAutoNum type="arabicPeriod"/>
            </a:pPr>
            <a:endParaRPr lang="ro-RO" altLang="en-US" sz="160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endParaRPr lang="ro-RO" altLang="en-US" sz="160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b="1">
                <a:solidFill>
                  <a:srgbClr val="FF0000"/>
                </a:solidFill>
                <a:latin typeface="Arial" panose="020B0604020202020204" pitchFamily="34" charset="0"/>
                <a:ea typeface="Times New Roman" panose="02020603050405020304" pitchFamily="18" charset="0"/>
                <a:cs typeface="Arial" panose="020B0604020202020204" pitchFamily="34" charset="0"/>
              </a:rPr>
              <a:t>ATENȚIE!</a:t>
            </a:r>
          </a:p>
          <a:p>
            <a:pPr algn="just">
              <a:lnSpc>
                <a:spcPct val="115000"/>
              </a:lnSpc>
            </a:pPr>
            <a:endParaRPr lang="ro-RO" altLang="en-US" sz="1600" b="1">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600">
                <a:solidFill>
                  <a:srgbClr val="203864"/>
                </a:solidFill>
                <a:latin typeface="Arial" panose="020B0604020202020204" pitchFamily="34" charset="0"/>
                <a:ea typeface="Times New Roman" panose="02020603050405020304" pitchFamily="18" charset="0"/>
                <a:cs typeface="Arial" panose="020B0604020202020204" pitchFamily="34" charset="0"/>
              </a:rPr>
              <a:t>Cetățenii altor state membre ale Uniunii Europene care au drept de vot în România și dețin </a:t>
            </a:r>
            <a:r>
              <a:rPr lang="ro-RO" altLang="en-US" sz="1600" b="1">
                <a:solidFill>
                  <a:srgbClr val="FF0000"/>
                </a:solidFill>
                <a:latin typeface="Arial" panose="020B0604020202020204" pitchFamily="34" charset="0"/>
                <a:ea typeface="Times New Roman" panose="02020603050405020304" pitchFamily="18" charset="0"/>
                <a:cs typeface="Arial" panose="020B0604020202020204" pitchFamily="34" charset="0"/>
              </a:rPr>
              <a:t>certificate de înregistrare sau cărți de rezidență permanentă ale căror termen de valabilitate ar fi expirat în perioada 11 aprilie 2024 – 9 iunie 2024 își pot exercita dreptul de vot în baza acestora.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4" name="Picture 2">
            <a:extLst>
              <a:ext uri="{FF2B5EF4-FFF2-40B4-BE49-F238E27FC236}">
                <a16:creationId xmlns:a16="http://schemas.microsoft.com/office/drawing/2014/main" id="{C8F6B1E4-0B25-B6BF-8067-515814A53F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0600" y="1"/>
            <a:ext cx="78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3" name="Rectangle 2">
            <a:extLst>
              <a:ext uri="{FF2B5EF4-FFF2-40B4-BE49-F238E27FC236}">
                <a16:creationId xmlns:a16="http://schemas.microsoft.com/office/drawing/2014/main" id="{46F47359-7CCA-2B0C-6D58-ACC1007AC674}"/>
              </a:ext>
            </a:extLst>
          </p:cNvPr>
          <p:cNvSpPr txBox="1">
            <a:spLocks noChangeArrowheads="1"/>
          </p:cNvSpPr>
          <p:nvPr/>
        </p:nvSpPr>
        <p:spPr bwMode="auto">
          <a:xfrm>
            <a:off x="1919288" y="107951"/>
            <a:ext cx="8229600" cy="576263"/>
          </a:xfrm>
          <a:prstGeom prst="rect">
            <a:avLst/>
          </a:prstGeom>
          <a:noFill/>
          <a:ln>
            <a:noFill/>
          </a:ln>
        </p:spPr>
        <p:txBody>
          <a:bodyPr anchor="b"/>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70000"/>
              </a:lnSpc>
              <a:spcBef>
                <a:spcPct val="0"/>
              </a:spcBef>
              <a:buClr>
                <a:srgbClr val="2DA2BF"/>
              </a:buClr>
              <a:buSzPct val="68000"/>
              <a:buFontTx/>
              <a:buNone/>
              <a:defRPr/>
            </a:pPr>
            <a:r>
              <a:rPr lang="ro-R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DREPTUL DE VOT</a:t>
            </a:r>
            <a:endParaRPr lang="nn-NO" altLang="en-US" sz="1800" b="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endParaRPr>
          </a:p>
          <a:p>
            <a:pPr algn="ctr" eaLnBrk="1" hangingPunct="1">
              <a:lnSpc>
                <a:spcPct val="70000"/>
              </a:lnSpc>
              <a:spcBef>
                <a:spcPct val="0"/>
              </a:spcBef>
              <a:buClr>
                <a:srgbClr val="2DA2BF"/>
              </a:buClr>
              <a:buSzPct val="68000"/>
              <a:buFontTx/>
              <a:buNone/>
              <a:defRPr/>
            </a:pP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(art. </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6</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 </a:t>
            </a:r>
            <a:r>
              <a:rPr lang="ro-R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alin. (1)-(4)</a:t>
            </a:r>
            <a:r>
              <a:rPr lang="nn-NO" altLang="en-US" sz="1200" i="1" dirty="0">
                <a:solidFill>
                  <a:schemeClr val="accent1">
                    <a:lumMod val="50000"/>
                  </a:schemeClr>
                </a:solidFill>
                <a:latin typeface="Arial" panose="020B0604020202020204" pitchFamily="34" charset="0"/>
                <a:ea typeface="Adobe Kaiti Std R" panose="02020400000000000000" pitchFamily="18" charset="-128"/>
                <a:cs typeface="Arial" panose="020B0604020202020204" pitchFamily="34" charset="0"/>
              </a:rPr>
              <a:t> din HBEC nr.169/2024)</a:t>
            </a:r>
          </a:p>
        </p:txBody>
      </p:sp>
      <p:sp>
        <p:nvSpPr>
          <p:cNvPr id="2" name="Rectangle: Rounded Corners 1">
            <a:extLst>
              <a:ext uri="{FF2B5EF4-FFF2-40B4-BE49-F238E27FC236}">
                <a16:creationId xmlns:a16="http://schemas.microsoft.com/office/drawing/2014/main" id="{7E2D771C-DF29-86F0-C254-380794D394B7}"/>
              </a:ext>
            </a:extLst>
          </p:cNvPr>
          <p:cNvSpPr/>
          <p:nvPr/>
        </p:nvSpPr>
        <p:spPr>
          <a:xfrm>
            <a:off x="2152650" y="4818063"/>
            <a:ext cx="7996238" cy="198755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lvl1pPr marL="171450" indent="-1714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buFont typeface="Arial" panose="020B0604020202020204" pitchFamily="34" charset="0"/>
              <a:buChar char="•"/>
            </a:pPr>
            <a:r>
              <a:rPr lang="ro-RO" altLang="en-US" sz="1200" b="1">
                <a:solidFill>
                  <a:srgbClr val="203864"/>
                </a:solidFill>
                <a:latin typeface="Arial" panose="020B0604020202020204" pitchFamily="34" charset="0"/>
                <a:ea typeface="Times New Roman" panose="02020603050405020304" pitchFamily="18" charset="0"/>
                <a:cs typeface="Arial" panose="020B0604020202020204" pitchFamily="34" charset="0"/>
              </a:rPr>
              <a:t>Actele de identitate și documentele de identitate </a:t>
            </a: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trebuie să fie în termenul de </a:t>
            </a:r>
            <a:r>
              <a:rPr lang="ro-RO" altLang="en-US" sz="1200" b="1">
                <a:solidFill>
                  <a:srgbClr val="203864"/>
                </a:solidFill>
                <a:latin typeface="Arial" panose="020B0604020202020204" pitchFamily="34" charset="0"/>
                <a:ea typeface="Times New Roman" panose="02020603050405020304" pitchFamily="18" charset="0"/>
                <a:cs typeface="Arial" panose="020B0604020202020204" pitchFamily="34" charset="0"/>
              </a:rPr>
              <a:t>valabilitate la data de 9 iunie 2024, cu excepția certificatelor de înregistrare sau a cărților de rezidență permanentă</a:t>
            </a: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 deținute de cetățenii altor state membre ale Uniunii Europene care au drept de vot în România, </a:t>
            </a:r>
            <a:r>
              <a:rPr lang="ro-RO" altLang="en-US" sz="1200" b="1">
                <a:solidFill>
                  <a:srgbClr val="203864"/>
                </a:solidFill>
                <a:latin typeface="Arial" panose="020B0604020202020204" pitchFamily="34" charset="0"/>
                <a:ea typeface="Times New Roman" panose="02020603050405020304" pitchFamily="18" charset="0"/>
                <a:cs typeface="Arial" panose="020B0604020202020204" pitchFamily="34" charset="0"/>
              </a:rPr>
              <a:t>ale căror termen de valabilitate ar fi expirat în perioada 11 aprilie 2024 – 9 iunie 2024.</a:t>
            </a:r>
          </a:p>
          <a:p>
            <a:pPr algn="just">
              <a:lnSpc>
                <a:spcPct val="115000"/>
              </a:lnSpc>
              <a:buFont typeface="Arial" panose="020B0604020202020204" pitchFamily="34" charset="0"/>
              <a:buChar char="•"/>
            </a:pPr>
            <a:r>
              <a:rPr lang="ro-RO" altLang="en-US" sz="1200" b="1">
                <a:solidFill>
                  <a:srgbClr val="203864"/>
                </a:solidFill>
                <a:latin typeface="Arial" panose="020B0604020202020204" pitchFamily="34" charset="0"/>
                <a:ea typeface="Times New Roman" panose="02020603050405020304" pitchFamily="18" charset="0"/>
                <a:cs typeface="Arial" panose="020B0604020202020204" pitchFamily="34" charset="0"/>
              </a:rPr>
              <a:t>Actul de identitate face dovada identității</a:t>
            </a: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 a cetățeniei și a adresei de domiciliu sau de reședință.</a:t>
            </a:r>
          </a:p>
          <a:p>
            <a:pPr algn="just">
              <a:lnSpc>
                <a:spcPct val="115000"/>
              </a:lnSpc>
              <a:buFont typeface="Arial" panose="020B0604020202020204" pitchFamily="34" charset="0"/>
              <a:buChar char="•"/>
            </a:pPr>
            <a:r>
              <a:rPr lang="ro-RO" altLang="en-US" sz="1200" b="1">
                <a:solidFill>
                  <a:srgbClr val="203864"/>
                </a:solidFill>
                <a:latin typeface="Arial" panose="020B0604020202020204" pitchFamily="34" charset="0"/>
                <a:ea typeface="Times New Roman" panose="02020603050405020304" pitchFamily="18" charset="0"/>
                <a:cs typeface="Arial" panose="020B0604020202020204" pitchFamily="34" charset="0"/>
              </a:rPr>
              <a:t>Proba reședinței </a:t>
            </a: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se poate face și cu dovada de reședință, care constă în mențiunea privind reședința înscrisă pe un document care va însoți cartea de identitate simplă, cartea electronică de identitate și cartea de identitate provizorie.</a:t>
            </a:r>
          </a:p>
        </p:txBody>
      </p:sp>
      <p:sp>
        <p:nvSpPr>
          <p:cNvPr id="10" name="TextBox 9">
            <a:extLst>
              <a:ext uri="{FF2B5EF4-FFF2-40B4-BE49-F238E27FC236}">
                <a16:creationId xmlns:a16="http://schemas.microsoft.com/office/drawing/2014/main" id="{2A8B7D44-A36D-5216-78BD-0FD7A1B33DBE}"/>
              </a:ext>
            </a:extLst>
          </p:cNvPr>
          <p:cNvSpPr txBox="1"/>
          <p:nvPr/>
        </p:nvSpPr>
        <p:spPr>
          <a:xfrm>
            <a:off x="2097089" y="1008063"/>
            <a:ext cx="7997825" cy="3541712"/>
          </a:xfrm>
          <a:prstGeom prst="rect">
            <a:avLst/>
          </a:prstGeom>
          <a:noFill/>
        </p:spPr>
        <p:txBody>
          <a:bodyPr>
            <a:spAutoFit/>
          </a:bodyPr>
          <a:lstStyle>
            <a:lvl1pPr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pPr>
            <a:r>
              <a:rPr lang="ro-RO" altLang="en-US" sz="1600" b="1">
                <a:solidFill>
                  <a:srgbClr val="0070C0"/>
                </a:solidFill>
                <a:latin typeface="Arial" panose="020B0604020202020204" pitchFamily="34" charset="0"/>
                <a:ea typeface="Times New Roman" panose="02020603050405020304" pitchFamily="18" charset="0"/>
                <a:cs typeface="Arial" panose="020B0604020202020204" pitchFamily="34" charset="0"/>
              </a:rPr>
              <a:t>IMPORTANT</a:t>
            </a:r>
          </a:p>
          <a:p>
            <a:pPr algn="just">
              <a:lnSpc>
                <a:spcPct val="115000"/>
              </a:lnSpc>
            </a:pPr>
            <a:endParaRPr lang="ro-RO" altLang="en-US" sz="120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În cazul în care alegătorul, </a:t>
            </a:r>
            <a:r>
              <a:rPr lang="ro-RO" altLang="en-US" sz="1200" b="1">
                <a:solidFill>
                  <a:srgbClr val="203864"/>
                </a:solidFill>
                <a:latin typeface="Arial" panose="020B0604020202020204" pitchFamily="34" charset="0"/>
                <a:ea typeface="Times New Roman" panose="02020603050405020304" pitchFamily="18" charset="0"/>
                <a:cs typeface="Arial" panose="020B0604020202020204" pitchFamily="34" charset="0"/>
              </a:rPr>
              <a:t>cetăţean al Uniunii Europene</a:t>
            </a: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 îşi schimbă adresa la care locuieşte în altă circumscripţie electorală </a:t>
            </a:r>
            <a:r>
              <a:rPr lang="ro-RO" altLang="en-US" sz="1200" b="1">
                <a:solidFill>
                  <a:srgbClr val="203864"/>
                </a:solidFill>
                <a:latin typeface="Arial" panose="020B0604020202020204" pitchFamily="34" charset="0"/>
                <a:ea typeface="Times New Roman" panose="02020603050405020304" pitchFamily="18" charset="0"/>
                <a:cs typeface="Arial" panose="020B0604020202020204" pitchFamily="34" charset="0"/>
              </a:rPr>
              <a:t>după înaintarea copiei de pe lista electorală complementară </a:t>
            </a: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la biroul electoral al secţiei de votare, acesta </a:t>
            </a:r>
            <a:r>
              <a:rPr lang="ro-RO" altLang="en-US" sz="1200" b="1">
                <a:solidFill>
                  <a:srgbClr val="203864"/>
                </a:solidFill>
                <a:latin typeface="Arial" panose="020B0604020202020204" pitchFamily="34" charset="0"/>
                <a:ea typeface="Times New Roman" panose="02020603050405020304" pitchFamily="18" charset="0"/>
                <a:cs typeface="Arial" panose="020B0604020202020204" pitchFamily="34" charset="0"/>
              </a:rPr>
              <a:t>îşi exercită dreptul de vot în circumscripţia electorală pe a cărei rază teritorială locuieşte</a:t>
            </a: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 în baza:</a:t>
            </a:r>
          </a:p>
          <a:p>
            <a:pPr algn="ctr">
              <a:lnSpc>
                <a:spcPct val="115000"/>
              </a:lnSpc>
            </a:pP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 </a:t>
            </a:r>
            <a:r>
              <a:rPr lang="ro-RO" altLang="en-US" sz="1200" b="1">
                <a:solidFill>
                  <a:srgbClr val="203864"/>
                </a:solidFill>
                <a:latin typeface="Arial" panose="020B0604020202020204" pitchFamily="34" charset="0"/>
                <a:ea typeface="Times New Roman" panose="02020603050405020304" pitchFamily="18" charset="0"/>
                <a:cs typeface="Arial" panose="020B0604020202020204" pitchFamily="34" charset="0"/>
              </a:rPr>
              <a:t>oricărui document valabil de identitate însoţit de certificatul de înregistrare care atestă noua adresă </a:t>
            </a: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sau, după caz, de cartea de rezidenţă permanentă ori de permisul de şedere permanentă care atestă adresa anterioară, </a:t>
            </a:r>
          </a:p>
          <a:p>
            <a:pPr algn="ctr">
              <a:lnSpc>
                <a:spcPct val="115000"/>
              </a:lnSpc>
            </a:pPr>
            <a:endPar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ro-RO" altLang="en-US" sz="1200" b="1">
                <a:solidFill>
                  <a:srgbClr val="203864"/>
                </a:solidFill>
                <a:latin typeface="Arial" panose="020B0604020202020204" pitchFamily="34" charset="0"/>
                <a:ea typeface="Times New Roman" panose="02020603050405020304" pitchFamily="18" charset="0"/>
                <a:cs typeface="Arial" panose="020B0604020202020204" pitchFamily="34" charset="0"/>
              </a:rPr>
              <a:t>însoţit de o adeverinţă eliberată</a:t>
            </a: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 de formaţiunea teritorială competentă a Inspectoratului General pentru Imigrări, care atestă adresa actuală.</a:t>
            </a:r>
          </a:p>
          <a:p>
            <a:pPr algn="just">
              <a:lnSpc>
                <a:spcPct val="115000"/>
              </a:lnSpc>
            </a:pPr>
            <a:endPar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pPr>
            <a:r>
              <a:rPr lang="ro-RO" altLang="en-US" sz="1200">
                <a:solidFill>
                  <a:srgbClr val="203864"/>
                </a:solidFill>
                <a:latin typeface="Arial" panose="020B0604020202020204" pitchFamily="34" charset="0"/>
                <a:ea typeface="Times New Roman" panose="02020603050405020304" pitchFamily="18" charset="0"/>
                <a:cs typeface="Arial" panose="020B0604020202020204" pitchFamily="34" charset="0"/>
              </a:rPr>
              <a:t>În cazul cetăţenilor altor state membre ale Uniunii Europene, prin document de identitate se înţelege </a:t>
            </a:r>
            <a:r>
              <a:rPr lang="ro-RO" altLang="en-US" sz="1200" b="1">
                <a:solidFill>
                  <a:srgbClr val="203864"/>
                </a:solidFill>
                <a:latin typeface="Arial" panose="020B0604020202020204" pitchFamily="34" charset="0"/>
                <a:ea typeface="Times New Roman" panose="02020603050405020304" pitchFamily="18" charset="0"/>
                <a:cs typeface="Arial" panose="020B0604020202020204" pitchFamily="34" charset="0"/>
              </a:rPr>
              <a:t>orice document eliberat de statul membru al cărui cetăţean este titularul, altul decât România, care le atestă identitatea şi care este considerat act de identitate în statul emitent.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18662</Words>
  <Application>Microsoft Office PowerPoint</Application>
  <PresentationFormat>Widescreen</PresentationFormat>
  <Paragraphs>1132</Paragraphs>
  <Slides>108</Slides>
  <Notes>107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108</vt:i4>
      </vt:variant>
    </vt:vector>
  </HeadingPairs>
  <TitlesOfParts>
    <vt:vector size="119" baseType="lpstr">
      <vt:lpstr>Adobe Kaiti Std R</vt:lpstr>
      <vt:lpstr>Aptos</vt:lpstr>
      <vt:lpstr>Aptos Display</vt:lpstr>
      <vt:lpstr>Arial</vt:lpstr>
      <vt:lpstr>Calibri</vt:lpstr>
      <vt:lpstr>Calibri</vt:lpstr>
      <vt:lpstr>Montserrat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Biroul Electoral Judetean</dc:creator>
  <cp:lastModifiedBy>Biroul Electoral Judetean</cp:lastModifiedBy>
  <cp:revision>1</cp:revision>
  <dcterms:created xsi:type="dcterms:W3CDTF">2024-06-03T06:25:18Z</dcterms:created>
  <dcterms:modified xsi:type="dcterms:W3CDTF">2024-06-03T06:25:34Z</dcterms:modified>
</cp:coreProperties>
</file>